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8"/>
  </p:notesMasterIdLst>
  <p:handoutMasterIdLst>
    <p:handoutMasterId r:id="rId29"/>
  </p:handoutMasterIdLst>
  <p:sldIdLst>
    <p:sldId id="2142533052" r:id="rId5"/>
    <p:sldId id="310" r:id="rId6"/>
    <p:sldId id="2147483536" r:id="rId7"/>
    <p:sldId id="2147483524" r:id="rId8"/>
    <p:sldId id="267" r:id="rId9"/>
    <p:sldId id="268" r:id="rId10"/>
    <p:sldId id="265" r:id="rId11"/>
    <p:sldId id="259" r:id="rId12"/>
    <p:sldId id="261" r:id="rId13"/>
    <p:sldId id="256" r:id="rId14"/>
    <p:sldId id="258" r:id="rId15"/>
    <p:sldId id="262" r:id="rId16"/>
    <p:sldId id="263" r:id="rId17"/>
    <p:sldId id="266" r:id="rId18"/>
    <p:sldId id="264" r:id="rId19"/>
    <p:sldId id="2147483641" r:id="rId20"/>
    <p:sldId id="2147483537" r:id="rId21"/>
    <p:sldId id="2147483642" r:id="rId22"/>
    <p:sldId id="356" r:id="rId23"/>
    <p:sldId id="2147483643" r:id="rId24"/>
    <p:sldId id="302" r:id="rId25"/>
    <p:sldId id="2147483640" r:id="rId26"/>
    <p:sldId id="2142533050" r:id="rId27"/>
  </p:sldIdLst>
  <p:sldSz cx="18288000" cy="10287000"/>
  <p:notesSz cx="6858000" cy="9144000"/>
  <p:embeddedFontLst>
    <p:embeddedFont>
      <p:font typeface="Arial Black" panose="020B0A04020102020204" pitchFamily="34" charset="0"/>
      <p:bold r:id="rId30"/>
    </p:embeddedFont>
    <p:embeddedFont>
      <p:font typeface="Montserrat Classic" panose="020B0604020202020204" charset="0"/>
      <p:regular r:id="rId31"/>
    </p:embeddedFont>
    <p:embeddedFont>
      <p:font typeface="Montserrat Classic Bold" panose="020B0604020202020204" charset="0"/>
      <p:regular r:id="rId32"/>
    </p:embeddedFont>
    <p:embeddedFont>
      <p:font typeface="Poppins" panose="00000500000000000000" pitchFamily="2" charset="0"/>
      <p:regular r:id="rId33"/>
      <p:bold r:id="rId34"/>
      <p:italic r:id="rId35"/>
      <p:boldItalic r:id="rId36"/>
    </p:embeddedFont>
    <p:embeddedFont>
      <p:font typeface="Poppins Bold" panose="00000800000000000000" pitchFamily="2" charset="0"/>
      <p:bold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4B9D3B-4294-4B53-5047-0DC49A503927}" name="McShane, Tom" initials="MT" userId="S::tom.mcshane@sap.com::ffc93119-6f7d-46ff-bb90-225ca361e7c6" providerId="AD"/>
  <p188:author id="{71358968-3F87-6F0F-7B90-E42DFC470994}" name="Aleksandrov, Emil" initials="AE" userId="S::emil.aleksandrov@sap.com::4d9f2e61-170d-4ae9-9762-8b333d83162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EF6537"/>
    <a:srgbClr val="CFD916"/>
    <a:srgbClr val="F26822"/>
    <a:srgbClr val="00B0F0"/>
    <a:srgbClr val="FDEADA"/>
    <a:srgbClr val="F8F8F8"/>
    <a:srgbClr val="F2F2F2"/>
    <a:srgbClr val="C4C4C4"/>
    <a:srgbClr val="EF86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A081A-E922-148E-B550-A5CD50C85626}" v="33" dt="2025-09-24T11:13:57.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purti  patil" userId="S::spurti.patil@craveinfotech.com::1c5f764a-f331-4297-8b29-26226c28bb5f" providerId="AD" clId="Web-{063A081A-E922-148E-B550-A5CD50C85626}"/>
    <pc:docChg chg="modSld">
      <pc:chgData name="Spurti  patil" userId="S::spurti.patil@craveinfotech.com::1c5f764a-f331-4297-8b29-26226c28bb5f" providerId="AD" clId="Web-{063A081A-E922-148E-B550-A5CD50C85626}" dt="2025-09-23T08:06:24.808" v="2"/>
      <pc:docMkLst>
        <pc:docMk/>
      </pc:docMkLst>
      <pc:sldChg chg="modSp">
        <pc:chgData name="Spurti  patil" userId="S::spurti.patil@craveinfotech.com::1c5f764a-f331-4297-8b29-26226c28bb5f" providerId="AD" clId="Web-{063A081A-E922-148E-B550-A5CD50C85626}" dt="2025-09-23T08:06:24.808" v="2"/>
        <pc:sldMkLst>
          <pc:docMk/>
          <pc:sldMk cId="3619793021" sldId="268"/>
        </pc:sldMkLst>
        <pc:graphicFrameChg chg="modGraphic">
          <ac:chgData name="Spurti  patil" userId="S::spurti.patil@craveinfotech.com::1c5f764a-f331-4297-8b29-26226c28bb5f" providerId="AD" clId="Web-{063A081A-E922-148E-B550-A5CD50C85626}" dt="2025-09-23T08:06:24.808" v="2"/>
          <ac:graphicFrameMkLst>
            <pc:docMk/>
            <pc:sldMk cId="3619793021" sldId="268"/>
            <ac:graphicFrameMk id="7" creationId="{29042D87-AE8D-B79C-689D-7D40CA9CC3CB}"/>
          </ac:graphicFrameMkLst>
        </pc:graphicFrameChg>
      </pc:sldChg>
    </pc:docChg>
  </pc:docChgLst>
  <pc:docChgLst>
    <pc:chgData name="Valay  Salve" userId="S::valay.salve@craveinfotech.com::a7ce64d2-a494-40ba-b145-38a9e71ae9a9" providerId="AD" clId="Web-{C8971764-0708-9430-1807-2793BC613937}"/>
    <pc:docChg chg="modSld">
      <pc:chgData name="Valay  Salve" userId="S::valay.salve@craveinfotech.com::a7ce64d2-a494-40ba-b145-38a9e71ae9a9" providerId="AD" clId="Web-{C8971764-0708-9430-1807-2793BC613937}" dt="2025-09-04T14:20:45.835" v="142"/>
      <pc:docMkLst>
        <pc:docMk/>
      </pc:docMkLst>
      <pc:sldChg chg="addSp delSp modSp">
        <pc:chgData name="Valay  Salve" userId="S::valay.salve@craveinfotech.com::a7ce64d2-a494-40ba-b145-38a9e71ae9a9" providerId="AD" clId="Web-{C8971764-0708-9430-1807-2793BC613937}" dt="2025-09-04T13:54:29.373" v="20" actId="1076"/>
        <pc:sldMkLst>
          <pc:docMk/>
          <pc:sldMk cId="1441966818" sldId="261"/>
        </pc:sldMkLst>
        <pc:picChg chg="mod">
          <ac:chgData name="Valay  Salve" userId="S::valay.salve@craveinfotech.com::a7ce64d2-a494-40ba-b145-38a9e71ae9a9" providerId="AD" clId="Web-{C8971764-0708-9430-1807-2793BC613937}" dt="2025-09-04T13:54:29.373" v="20" actId="1076"/>
          <ac:picMkLst>
            <pc:docMk/>
            <pc:sldMk cId="1441966818" sldId="261"/>
            <ac:picMk id="2" creationId="{EF4E8722-66D3-2183-C907-BEAAD7FC74E9}"/>
          </ac:picMkLst>
        </pc:picChg>
        <pc:picChg chg="add mod">
          <ac:chgData name="Valay  Salve" userId="S::valay.salve@craveinfotech.com::a7ce64d2-a494-40ba-b145-38a9e71ae9a9" providerId="AD" clId="Web-{C8971764-0708-9430-1807-2793BC613937}" dt="2025-09-04T13:54:19.418" v="17" actId="1076"/>
          <ac:picMkLst>
            <pc:docMk/>
            <pc:sldMk cId="1441966818" sldId="261"/>
            <ac:picMk id="3" creationId="{9C202142-4D37-6A0E-464D-A6249BA6DEE2}"/>
          </ac:picMkLst>
        </pc:picChg>
        <pc:picChg chg="add mod">
          <ac:chgData name="Valay  Salve" userId="S::valay.salve@craveinfotech.com::a7ce64d2-a494-40ba-b145-38a9e71ae9a9" providerId="AD" clId="Web-{C8971764-0708-9430-1807-2793BC613937}" dt="2025-09-04T13:54:19.418" v="18" actId="1076"/>
          <ac:picMkLst>
            <pc:docMk/>
            <pc:sldMk cId="1441966818" sldId="261"/>
            <ac:picMk id="5" creationId="{29D46B86-12F2-4C27-D3C2-894E2E3661AD}"/>
          </ac:picMkLst>
        </pc:picChg>
        <pc:picChg chg="mod">
          <ac:chgData name="Valay  Salve" userId="S::valay.salve@craveinfotech.com::a7ce64d2-a494-40ba-b145-38a9e71ae9a9" providerId="AD" clId="Web-{C8971764-0708-9430-1807-2793BC613937}" dt="2025-09-04T13:54:25.669" v="19" actId="1076"/>
          <ac:picMkLst>
            <pc:docMk/>
            <pc:sldMk cId="1441966818" sldId="261"/>
            <ac:picMk id="8" creationId="{4509881D-BCF8-08D8-7B88-8D89C8FD542F}"/>
          </ac:picMkLst>
        </pc:picChg>
      </pc:sldChg>
      <pc:sldChg chg="addSp delSp modSp">
        <pc:chgData name="Valay  Salve" userId="S::valay.salve@craveinfotech.com::a7ce64d2-a494-40ba-b145-38a9e71ae9a9" providerId="AD" clId="Web-{C8971764-0708-9430-1807-2793BC613937}" dt="2025-09-04T13:57:23.508" v="64" actId="1076"/>
        <pc:sldMkLst>
          <pc:docMk/>
          <pc:sldMk cId="2714153153" sldId="262"/>
        </pc:sldMkLst>
        <pc:spChg chg="mod">
          <ac:chgData name="Valay  Salve" userId="S::valay.salve@craveinfotech.com::a7ce64d2-a494-40ba-b145-38a9e71ae9a9" providerId="AD" clId="Web-{C8971764-0708-9430-1807-2793BC613937}" dt="2025-09-04T13:55:44.458" v="48" actId="20577"/>
          <ac:spMkLst>
            <pc:docMk/>
            <pc:sldMk cId="2714153153" sldId="262"/>
            <ac:spMk id="10" creationId="{E8526BF7-85D3-829F-8ACB-A4FC453FC5BF}"/>
          </ac:spMkLst>
        </pc:spChg>
        <pc:picChg chg="add mod">
          <ac:chgData name="Valay  Salve" userId="S::valay.salve@craveinfotech.com::a7ce64d2-a494-40ba-b145-38a9e71ae9a9" providerId="AD" clId="Web-{C8971764-0708-9430-1807-2793BC613937}" dt="2025-09-04T13:56:12.881" v="54" actId="1076"/>
          <ac:picMkLst>
            <pc:docMk/>
            <pc:sldMk cId="2714153153" sldId="262"/>
            <ac:picMk id="3" creationId="{2586F1B9-A85E-53A5-6746-E8C2D1697294}"/>
          </ac:picMkLst>
        </pc:picChg>
        <pc:picChg chg="add mod">
          <ac:chgData name="Valay  Salve" userId="S::valay.salve@craveinfotech.com::a7ce64d2-a494-40ba-b145-38a9e71ae9a9" providerId="AD" clId="Web-{C8971764-0708-9430-1807-2793BC613937}" dt="2025-09-04T13:57:23.508" v="64" actId="1076"/>
          <ac:picMkLst>
            <pc:docMk/>
            <pc:sldMk cId="2714153153" sldId="262"/>
            <ac:picMk id="4" creationId="{D81AF7A9-DB36-79D1-F30E-97B6849ADFE5}"/>
          </ac:picMkLst>
        </pc:picChg>
      </pc:sldChg>
      <pc:sldChg chg="delSp modSp">
        <pc:chgData name="Valay  Salve" userId="S::valay.salve@craveinfotech.com::a7ce64d2-a494-40ba-b145-38a9e71ae9a9" providerId="AD" clId="Web-{C8971764-0708-9430-1807-2793BC613937}" dt="2025-09-04T13:58:19.993" v="84"/>
        <pc:sldMkLst>
          <pc:docMk/>
          <pc:sldMk cId="3195313816" sldId="264"/>
        </pc:sldMkLst>
        <pc:spChg chg="mod">
          <ac:chgData name="Valay  Salve" userId="S::valay.salve@craveinfotech.com::a7ce64d2-a494-40ba-b145-38a9e71ae9a9" providerId="AD" clId="Web-{C8971764-0708-9430-1807-2793BC613937}" dt="2025-09-04T13:58:14.774" v="80" actId="20577"/>
          <ac:spMkLst>
            <pc:docMk/>
            <pc:sldMk cId="3195313816" sldId="264"/>
            <ac:spMk id="6" creationId="{BB3AA3BA-B3CD-7613-CD1E-579B143D6E55}"/>
          </ac:spMkLst>
        </pc:spChg>
      </pc:sldChg>
      <pc:sldChg chg="modSp">
        <pc:chgData name="Valay  Salve" userId="S::valay.salve@craveinfotech.com::a7ce64d2-a494-40ba-b145-38a9e71ae9a9" providerId="AD" clId="Web-{C8971764-0708-9430-1807-2793BC613937}" dt="2025-09-04T14:00:54.463" v="138" actId="20577"/>
        <pc:sldMkLst>
          <pc:docMk/>
          <pc:sldMk cId="1738703317" sldId="266"/>
        </pc:sldMkLst>
        <pc:spChg chg="mod">
          <ac:chgData name="Valay  Salve" userId="S::valay.salve@craveinfotech.com::a7ce64d2-a494-40ba-b145-38a9e71ae9a9" providerId="AD" clId="Web-{C8971764-0708-9430-1807-2793BC613937}" dt="2025-09-04T14:00:54.463" v="138" actId="20577"/>
          <ac:spMkLst>
            <pc:docMk/>
            <pc:sldMk cId="1738703317" sldId="266"/>
            <ac:spMk id="5" creationId="{4DD6BB6C-16B5-4846-4421-15A3E1737BA7}"/>
          </ac:spMkLst>
        </pc:spChg>
      </pc:sldChg>
      <pc:sldChg chg="modSp">
        <pc:chgData name="Valay  Salve" userId="S::valay.salve@craveinfotech.com::a7ce64d2-a494-40ba-b145-38a9e71ae9a9" providerId="AD" clId="Web-{C8971764-0708-9430-1807-2793BC613937}" dt="2025-09-04T14:20:45.835" v="142"/>
        <pc:sldMkLst>
          <pc:docMk/>
          <pc:sldMk cId="3619793021" sldId="268"/>
        </pc:sldMkLst>
        <pc:graphicFrameChg chg="mod modGraphic">
          <ac:chgData name="Valay  Salve" userId="S::valay.salve@craveinfotech.com::a7ce64d2-a494-40ba-b145-38a9e71ae9a9" providerId="AD" clId="Web-{C8971764-0708-9430-1807-2793BC613937}" dt="2025-09-04T14:20:45.835" v="142"/>
          <ac:graphicFrameMkLst>
            <pc:docMk/>
            <pc:sldMk cId="3619793021" sldId="268"/>
            <ac:graphicFrameMk id="7" creationId="{29042D87-AE8D-B79C-689D-7D40CA9CC3CB}"/>
          </ac:graphicFrameMkLst>
        </pc:graphicFrameChg>
      </pc:sldChg>
    </pc:docChg>
  </pc:docChgLst>
  <pc:docChgLst>
    <pc:chgData name="Sunil Kardam" userId="f30cb573-024b-403a-8224-926e1aff442f" providerId="ADAL" clId="{149F0ECF-DD9C-4590-8C05-BA99E7FF7C52}"/>
    <pc:docChg chg="delSld modSld">
      <pc:chgData name="Sunil Kardam" userId="f30cb573-024b-403a-8224-926e1aff442f" providerId="ADAL" clId="{149F0ECF-DD9C-4590-8C05-BA99E7FF7C52}" dt="2025-09-03T08:57:15.328" v="116" actId="403"/>
      <pc:docMkLst>
        <pc:docMk/>
      </pc:docMkLst>
      <pc:sldChg chg="modSp mod">
        <pc:chgData name="Sunil Kardam" userId="f30cb573-024b-403a-8224-926e1aff442f" providerId="ADAL" clId="{149F0ECF-DD9C-4590-8C05-BA99E7FF7C52}" dt="2025-09-03T08:54:08.880" v="60" actId="20577"/>
        <pc:sldMkLst>
          <pc:docMk/>
          <pc:sldMk cId="3447828832" sldId="259"/>
        </pc:sldMkLst>
        <pc:spChg chg="mod">
          <ac:chgData name="Sunil Kardam" userId="f30cb573-024b-403a-8224-926e1aff442f" providerId="ADAL" clId="{149F0ECF-DD9C-4590-8C05-BA99E7FF7C52}" dt="2025-09-03T08:54:08.880" v="60" actId="20577"/>
          <ac:spMkLst>
            <pc:docMk/>
            <pc:sldMk cId="3447828832" sldId="259"/>
            <ac:spMk id="5" creationId="{68AC5C14-14B2-DC5F-5595-396EA964ACCE}"/>
          </ac:spMkLst>
        </pc:spChg>
        <pc:spChg chg="mod">
          <ac:chgData name="Sunil Kardam" userId="f30cb573-024b-403a-8224-926e1aff442f" providerId="ADAL" clId="{149F0ECF-DD9C-4590-8C05-BA99E7FF7C52}" dt="2025-09-03T08:53:48.010" v="28" actId="207"/>
          <ac:spMkLst>
            <pc:docMk/>
            <pc:sldMk cId="3447828832" sldId="259"/>
            <ac:spMk id="15" creationId="{A72DCD2F-491B-A36B-BCA0-88AEB9853E13}"/>
          </ac:spMkLst>
        </pc:spChg>
      </pc:sldChg>
      <pc:sldChg chg="modSp mod">
        <pc:chgData name="Sunil Kardam" userId="f30cb573-024b-403a-8224-926e1aff442f" providerId="ADAL" clId="{149F0ECF-DD9C-4590-8C05-BA99E7FF7C52}" dt="2025-09-03T08:42:47.647" v="3" actId="20577"/>
        <pc:sldMkLst>
          <pc:docMk/>
          <pc:sldMk cId="3619793021" sldId="268"/>
        </pc:sldMkLst>
        <pc:spChg chg="mod">
          <ac:chgData name="Sunil Kardam" userId="f30cb573-024b-403a-8224-926e1aff442f" providerId="ADAL" clId="{149F0ECF-DD9C-4590-8C05-BA99E7FF7C52}" dt="2025-09-03T08:42:30.718" v="1" actId="20577"/>
          <ac:spMkLst>
            <pc:docMk/>
            <pc:sldMk cId="3619793021" sldId="268"/>
            <ac:spMk id="8" creationId="{6A1B4D1F-D5DA-3F1B-2A02-9A60CB303155}"/>
          </ac:spMkLst>
        </pc:spChg>
        <pc:graphicFrameChg chg="modGraphic">
          <ac:chgData name="Sunil Kardam" userId="f30cb573-024b-403a-8224-926e1aff442f" providerId="ADAL" clId="{149F0ECF-DD9C-4590-8C05-BA99E7FF7C52}" dt="2025-09-03T08:42:47.647" v="3" actId="20577"/>
          <ac:graphicFrameMkLst>
            <pc:docMk/>
            <pc:sldMk cId="3619793021" sldId="268"/>
            <ac:graphicFrameMk id="7" creationId="{29042D87-AE8D-B79C-689D-7D40CA9CC3CB}"/>
          </ac:graphicFrameMkLst>
        </pc:graphicFrameChg>
      </pc:sldChg>
    </pc:docChg>
  </pc:docChgLst>
  <pc:docChgLst>
    <pc:chgData name="Valay  Salve" userId="S::valay.salve@craveinfotech.com::a7ce64d2-a494-40ba-b145-38a9e71ae9a9" providerId="AD" clId="Web-{8C46EF7B-3060-8994-C5A3-B958782F8244}"/>
    <pc:docChg chg="addSld delSld modSld sldOrd">
      <pc:chgData name="Valay  Salve" userId="S::valay.salve@craveinfotech.com::a7ce64d2-a494-40ba-b145-38a9e71ae9a9" providerId="AD" clId="Web-{8C46EF7B-3060-8994-C5A3-B958782F8244}" dt="2025-09-03T08:26:06.445" v="220" actId="1076"/>
      <pc:docMkLst>
        <pc:docMk/>
      </pc:docMkLst>
      <pc:sldChg chg="modSp">
        <pc:chgData name="Valay  Salve" userId="S::valay.salve@craveinfotech.com::a7ce64d2-a494-40ba-b145-38a9e71ae9a9" providerId="AD" clId="Web-{8C46EF7B-3060-8994-C5A3-B958782F8244}" dt="2025-09-03T08:10:10.277" v="174" actId="14100"/>
        <pc:sldMkLst>
          <pc:docMk/>
          <pc:sldMk cId="3447828832" sldId="259"/>
        </pc:sldMkLst>
        <pc:spChg chg="mod">
          <ac:chgData name="Valay  Salve" userId="S::valay.salve@craveinfotech.com::a7ce64d2-a494-40ba-b145-38a9e71ae9a9" providerId="AD" clId="Web-{8C46EF7B-3060-8994-C5A3-B958782F8244}" dt="2025-09-03T08:09:01.384" v="154" actId="20577"/>
          <ac:spMkLst>
            <pc:docMk/>
            <pc:sldMk cId="3447828832" sldId="259"/>
            <ac:spMk id="5" creationId="{68AC5C14-14B2-DC5F-5595-396EA964ACCE}"/>
          </ac:spMkLst>
        </pc:spChg>
        <pc:spChg chg="mod">
          <ac:chgData name="Valay  Salve" userId="S::valay.salve@craveinfotech.com::a7ce64d2-a494-40ba-b145-38a9e71ae9a9" providerId="AD" clId="Web-{8C46EF7B-3060-8994-C5A3-B958782F8244}" dt="2025-09-03T08:10:10.277" v="174" actId="14100"/>
          <ac:spMkLst>
            <pc:docMk/>
            <pc:sldMk cId="3447828832" sldId="259"/>
            <ac:spMk id="15" creationId="{A72DCD2F-491B-A36B-BCA0-88AEB9853E13}"/>
          </ac:spMkLst>
        </pc:spChg>
      </pc:sldChg>
      <pc:sldChg chg="del">
        <pc:chgData name="Valay  Salve" userId="S::valay.salve@craveinfotech.com::a7ce64d2-a494-40ba-b145-38a9e71ae9a9" providerId="AD" clId="Web-{8C46EF7B-3060-8994-C5A3-B958782F8244}" dt="2025-09-03T08:10:26.871" v="177"/>
        <pc:sldMkLst>
          <pc:docMk/>
          <pc:sldMk cId="1441966818" sldId="261"/>
        </pc:sldMkLst>
      </pc:sldChg>
      <pc:sldChg chg="addSp delSp modSp">
        <pc:chgData name="Valay  Salve" userId="S::valay.salve@craveinfotech.com::a7ce64d2-a494-40ba-b145-38a9e71ae9a9" providerId="AD" clId="Web-{8C46EF7B-3060-8994-C5A3-B958782F8244}" dt="2025-09-03T08:24:22.771" v="205" actId="1076"/>
        <pc:sldMkLst>
          <pc:docMk/>
          <pc:sldMk cId="2714153153" sldId="262"/>
        </pc:sldMkLst>
      </pc:sldChg>
      <pc:sldChg chg="del">
        <pc:chgData name="Valay  Salve" userId="S::valay.salve@craveinfotech.com::a7ce64d2-a494-40ba-b145-38a9e71ae9a9" providerId="AD" clId="Web-{8C46EF7B-3060-8994-C5A3-B958782F8244}" dt="2025-09-03T08:10:20.824" v="176"/>
        <pc:sldMkLst>
          <pc:docMk/>
          <pc:sldMk cId="2225262509" sldId="265"/>
        </pc:sldMkLst>
      </pc:sldChg>
      <pc:sldChg chg="del">
        <pc:chgData name="Valay  Salve" userId="S::valay.salve@craveinfotech.com::a7ce64d2-a494-40ba-b145-38a9e71ae9a9" providerId="AD" clId="Web-{8C46EF7B-3060-8994-C5A3-B958782F8244}" dt="2025-09-03T08:10:37.886" v="181"/>
        <pc:sldMkLst>
          <pc:docMk/>
          <pc:sldMk cId="1738703317" sldId="266"/>
        </pc:sldMkLst>
      </pc:sldChg>
      <pc:sldChg chg="ord">
        <pc:chgData name="Valay  Salve" userId="S::valay.salve@craveinfotech.com::a7ce64d2-a494-40ba-b145-38a9e71ae9a9" providerId="AD" clId="Web-{8C46EF7B-3060-8994-C5A3-B958782F8244}" dt="2025-09-03T08:10:17.808" v="175"/>
        <pc:sldMkLst>
          <pc:docMk/>
          <pc:sldMk cId="3462094181" sldId="267"/>
        </pc:sldMkLst>
      </pc:sldChg>
      <pc:sldChg chg="modSp">
        <pc:chgData name="Valay  Salve" userId="S::valay.salve@craveinfotech.com::a7ce64d2-a494-40ba-b145-38a9e71ae9a9" providerId="AD" clId="Web-{8C46EF7B-3060-8994-C5A3-B958782F8244}" dt="2025-09-03T08:03:01.958" v="89" actId="20577"/>
        <pc:sldMkLst>
          <pc:docMk/>
          <pc:sldMk cId="3619793021" sldId="268"/>
        </pc:sldMkLst>
        <pc:spChg chg="mod">
          <ac:chgData name="Valay  Salve" userId="S::valay.salve@craveinfotech.com::a7ce64d2-a494-40ba-b145-38a9e71ae9a9" providerId="AD" clId="Web-{8C46EF7B-3060-8994-C5A3-B958782F8244}" dt="2025-09-03T08:03:01.958" v="89" actId="20577"/>
          <ac:spMkLst>
            <pc:docMk/>
            <pc:sldMk cId="3619793021" sldId="268"/>
            <ac:spMk id="8" creationId="{6A1B4D1F-D5DA-3F1B-2A02-9A60CB303155}"/>
          </ac:spMkLst>
        </pc:spChg>
        <pc:graphicFrameChg chg="mod modGraphic">
          <ac:chgData name="Valay  Salve" userId="S::valay.salve@craveinfotech.com::a7ce64d2-a494-40ba-b145-38a9e71ae9a9" providerId="AD" clId="Web-{8C46EF7B-3060-8994-C5A3-B958782F8244}" dt="2025-09-03T08:02:59.412" v="88"/>
          <ac:graphicFrameMkLst>
            <pc:docMk/>
            <pc:sldMk cId="3619793021" sldId="268"/>
            <ac:graphicFrameMk id="7" creationId="{29042D87-AE8D-B79C-689D-7D40CA9CC3CB}"/>
          </ac:graphicFrameMkLst>
        </pc:graphicFrameChg>
      </pc:sldChg>
    </pc:docChg>
  </pc:docChgLst>
  <pc:docChgLst>
    <pc:chgData name="Sunil Kardam" userId="f30cb573-024b-403a-8224-926e1aff442f" providerId="ADAL" clId="{AA4E40F9-8242-4E68-AA6F-66CEBBC276B5}"/>
    <pc:docChg chg="undo redo custSel addSld delSld modSld sldOrd">
      <pc:chgData name="Sunil Kardam" userId="f30cb573-024b-403a-8224-926e1aff442f" providerId="ADAL" clId="{AA4E40F9-8242-4E68-AA6F-66CEBBC276B5}" dt="2025-08-25T13:06:00.053" v="1089" actId="27309"/>
      <pc:docMkLst>
        <pc:docMk/>
      </pc:docMkLst>
      <pc:sldChg chg="modSp mod ord">
        <pc:chgData name="Sunil Kardam" userId="f30cb573-024b-403a-8224-926e1aff442f" providerId="ADAL" clId="{AA4E40F9-8242-4E68-AA6F-66CEBBC276B5}" dt="2025-08-25T10:39:41.617" v="777" actId="20577"/>
        <pc:sldMkLst>
          <pc:docMk/>
          <pc:sldMk cId="3447828832" sldId="259"/>
        </pc:sldMkLst>
      </pc:sldChg>
      <pc:sldChg chg="addSp modSp add mod">
        <pc:chgData name="Sunil Kardam" userId="f30cb573-024b-403a-8224-926e1aff442f" providerId="ADAL" clId="{AA4E40F9-8242-4E68-AA6F-66CEBBC276B5}" dt="2025-08-25T10:44:17.602" v="858" actId="1037"/>
        <pc:sldMkLst>
          <pc:docMk/>
          <pc:sldMk cId="1441966818" sldId="261"/>
        </pc:sldMkLst>
      </pc:sldChg>
      <pc:sldChg chg="modSp add mod">
        <pc:chgData name="Sunil Kardam" userId="f30cb573-024b-403a-8224-926e1aff442f" providerId="ADAL" clId="{AA4E40F9-8242-4E68-AA6F-66CEBBC276B5}" dt="2025-08-25T12:19:15.618" v="1037" actId="14100"/>
        <pc:sldMkLst>
          <pc:docMk/>
          <pc:sldMk cId="2714153153" sldId="262"/>
        </pc:sldMkLst>
      </pc:sldChg>
      <pc:sldChg chg="addSp modSp add mod ord">
        <pc:chgData name="Sunil Kardam" userId="f30cb573-024b-403a-8224-926e1aff442f" providerId="ADAL" clId="{AA4E40F9-8242-4E68-AA6F-66CEBBC276B5}" dt="2025-08-25T13:01:57.323" v="1087" actId="207"/>
        <pc:sldMkLst>
          <pc:docMk/>
          <pc:sldMk cId="2225262509" sldId="265"/>
        </pc:sldMkLst>
      </pc:sldChg>
      <pc:sldChg chg="modSp mod">
        <pc:chgData name="Sunil Kardam" userId="f30cb573-024b-403a-8224-926e1aff442f" providerId="ADAL" clId="{AA4E40F9-8242-4E68-AA6F-66CEBBC276B5}" dt="2025-08-25T12:59:00.852" v="1081" actId="207"/>
        <pc:sldMkLst>
          <pc:docMk/>
          <pc:sldMk cId="3462094181" sldId="267"/>
        </pc:sldMkLst>
        <pc:spChg chg="mod">
          <ac:chgData name="Sunil Kardam" userId="f30cb573-024b-403a-8224-926e1aff442f" providerId="ADAL" clId="{AA4E40F9-8242-4E68-AA6F-66CEBBC276B5}" dt="2025-08-25T12:59:00.852" v="1081" actId="207"/>
          <ac:spMkLst>
            <pc:docMk/>
            <pc:sldMk cId="3462094181" sldId="267"/>
            <ac:spMk id="4" creationId="{7F813505-7625-B280-C0A8-5D88BA28D40E}"/>
          </ac:spMkLst>
        </pc:spChg>
      </pc:sldChg>
      <pc:sldChg chg="addSp delSp modSp add mod">
        <pc:chgData name="Sunil Kardam" userId="f30cb573-024b-403a-8224-926e1aff442f" providerId="ADAL" clId="{AA4E40F9-8242-4E68-AA6F-66CEBBC276B5}" dt="2025-08-25T12:57:53.705" v="1077" actId="20577"/>
        <pc:sldMkLst>
          <pc:docMk/>
          <pc:sldMk cId="3619793021" sldId="268"/>
        </pc:sldMkLst>
      </pc:sldChg>
      <pc:sldChg chg="ord">
        <pc:chgData name="Sunil Kardam" userId="f30cb573-024b-403a-8224-926e1aff442f" providerId="ADAL" clId="{AA4E40F9-8242-4E68-AA6F-66CEBBC276B5}" dt="2025-08-25T12:59:14.976" v="1085"/>
        <pc:sldMkLst>
          <pc:docMk/>
          <pc:sldMk cId="2468008261" sldId="2142533050"/>
        </pc:sldMkLst>
      </pc:sldChg>
    </pc:docChg>
  </pc:docChgLst>
  <pc:docChgLst>
    <pc:chgData name="Valay  Salve" userId="S::valay.salve@craveinfotech.com::a7ce64d2-a494-40ba-b145-38a9e71ae9a9" providerId="AD" clId="Web-{3F30BA33-702C-5BA5-A719-42A389669C67}"/>
    <pc:docChg chg="modSld sldOrd">
      <pc:chgData name="Valay  Salve" userId="S::valay.salve@craveinfotech.com::a7ce64d2-a494-40ba-b145-38a9e71ae9a9" providerId="AD" clId="Web-{3F30BA33-702C-5BA5-A719-42A389669C67}" dt="2025-09-03T08:33:04.791" v="1"/>
      <pc:docMkLst>
        <pc:docMk/>
      </pc:docMkLst>
      <pc:sldChg chg="mod modShow">
        <pc:chgData name="Valay  Salve" userId="S::valay.salve@craveinfotech.com::a7ce64d2-a494-40ba-b145-38a9e71ae9a9" providerId="AD" clId="Web-{3F30BA33-702C-5BA5-A719-42A389669C67}" dt="2025-09-03T08:33:04.791" v="1"/>
        <pc:sldMkLst>
          <pc:docMk/>
          <pc:sldMk cId="2714153153" sldId="262"/>
        </pc:sldMkLst>
      </pc:sldChg>
    </pc:docChg>
  </pc:docChgLst>
  <pc:docChgLst>
    <pc:chgData name="Valay  Salve" userId="S::valay.salve@craveinfotech.com::a7ce64d2-a494-40ba-b145-38a9e71ae9a9" providerId="AD" clId="Web-{D648ABDE-B3BD-AB67-FE0F-5E9CC4A9D27E}"/>
    <pc:docChg chg="modSld">
      <pc:chgData name="Valay  Salve" userId="S::valay.salve@craveinfotech.com::a7ce64d2-a494-40ba-b145-38a9e71ae9a9" providerId="AD" clId="Web-{D648ABDE-B3BD-AB67-FE0F-5E9CC4A9D27E}" dt="2025-08-25T13:12:21.129" v="22" actId="14100"/>
      <pc:docMkLst>
        <pc:docMk/>
      </pc:docMkLst>
    </pc:docChg>
  </pc:docChgLst>
  <pc:docChgLst>
    <pc:chgData name="Valay  Salve" userId="S::valay.salve@craveinfotech.com::a7ce64d2-a494-40ba-b145-38a9e71ae9a9" providerId="AD" clId="Web-{5E28057F-612F-DB1C-927F-E7C48C4364F3}"/>
    <pc:docChg chg="addSld modSld">
      <pc:chgData name="Valay  Salve" userId="S::valay.salve@craveinfotech.com::a7ce64d2-a494-40ba-b145-38a9e71ae9a9" providerId="AD" clId="Web-{5E28057F-612F-DB1C-927F-E7C48C4364F3}" dt="2025-09-03T12:21:03.216" v="5"/>
      <pc:docMkLst>
        <pc:docMk/>
      </pc:docMkLst>
      <pc:sldChg chg="add">
        <pc:chgData name="Valay  Salve" userId="S::valay.salve@craveinfotech.com::a7ce64d2-a494-40ba-b145-38a9e71ae9a9" providerId="AD" clId="Web-{5E28057F-612F-DB1C-927F-E7C48C4364F3}" dt="2025-09-03T12:21:02.779" v="4"/>
        <pc:sldMkLst>
          <pc:docMk/>
          <pc:sldMk cId="768379257" sldId="258"/>
        </pc:sldMkLst>
      </pc:sldChg>
      <pc:sldMasterChg chg="addSldLayout">
        <pc:chgData name="Valay  Salve" userId="S::valay.salve@craveinfotech.com::a7ce64d2-a494-40ba-b145-38a9e71ae9a9" providerId="AD" clId="Web-{5E28057F-612F-DB1C-927F-E7C48C4364F3}" dt="2025-09-03T12:21:03.216" v="5"/>
        <pc:sldMasterMkLst>
          <pc:docMk/>
          <pc:sldMasterMk cId="0" sldId="2147483648"/>
        </pc:sldMasterMkLst>
        <pc:sldLayoutChg chg="add">
          <pc:chgData name="Valay  Salve" userId="S::valay.salve@craveinfotech.com::a7ce64d2-a494-40ba-b145-38a9e71ae9a9" providerId="AD" clId="Web-{5E28057F-612F-DB1C-927F-E7C48C4364F3}" dt="2025-09-03T12:21:02.779" v="4"/>
          <pc:sldLayoutMkLst>
            <pc:docMk/>
            <pc:sldMasterMk cId="0" sldId="2147483648"/>
            <pc:sldLayoutMk cId="3693742397" sldId="2147483664"/>
          </pc:sldLayoutMkLst>
        </pc:sldLayoutChg>
        <pc:sldLayoutChg chg="add">
          <pc:chgData name="Valay  Salve" userId="S::valay.salve@craveinfotech.com::a7ce64d2-a494-40ba-b145-38a9e71ae9a9" providerId="AD" clId="Web-{5E28057F-612F-DB1C-927F-E7C48C4364F3}" dt="2025-09-03T12:21:03.216" v="5"/>
          <pc:sldLayoutMkLst>
            <pc:docMk/>
            <pc:sldMasterMk cId="0" sldId="2147483648"/>
            <pc:sldLayoutMk cId="777682707" sldId="2147483665"/>
          </pc:sldLayoutMkLst>
        </pc:sldLayoutChg>
      </pc:sldMasterChg>
    </pc:docChg>
  </pc:docChgLst>
  <pc:docChgLst>
    <pc:chgData name="Valay  Salve" userId="S::valay.salve@craveinfotech.com::a7ce64d2-a494-40ba-b145-38a9e71ae9a9" providerId="AD" clId="Web-{F69759BD-27EA-0B66-5B1A-E48F4E486C3B}"/>
    <pc:docChg chg="modSld">
      <pc:chgData name="Valay  Salve" userId="S::valay.salve@craveinfotech.com::a7ce64d2-a494-40ba-b145-38a9e71ae9a9" providerId="AD" clId="Web-{F69759BD-27EA-0B66-5B1A-E48F4E486C3B}" dt="2025-08-25T12:13:18.761" v="633" actId="20577"/>
      <pc:docMkLst>
        <pc:docMk/>
      </pc:docMkLst>
      <pc:sldChg chg="modSp">
        <pc:chgData name="Valay  Salve" userId="S::valay.salve@craveinfotech.com::a7ce64d2-a494-40ba-b145-38a9e71ae9a9" providerId="AD" clId="Web-{F69759BD-27EA-0B66-5B1A-E48F4E486C3B}" dt="2025-08-25T12:01:31.660" v="177" actId="20577"/>
        <pc:sldMkLst>
          <pc:docMk/>
          <pc:sldMk cId="1441966818" sldId="261"/>
        </pc:sldMkLst>
      </pc:sldChg>
      <pc:sldChg chg="addSp modSp">
        <pc:chgData name="Valay  Salve" userId="S::valay.salve@craveinfotech.com::a7ce64d2-a494-40ba-b145-38a9e71ae9a9" providerId="AD" clId="Web-{F69759BD-27EA-0B66-5B1A-E48F4E486C3B}" dt="2025-08-25T12:07:39.257" v="471" actId="20577"/>
        <pc:sldMkLst>
          <pc:docMk/>
          <pc:sldMk cId="2714153153" sldId="262"/>
        </pc:sldMkLst>
      </pc:sldChg>
    </pc:docChg>
  </pc:docChgLst>
  <pc:docChgLst>
    <pc:chgData name="Sumit Deshmukh" userId="a4372449-bb9f-4493-9814-629d539bf262" providerId="ADAL" clId="{F287891C-EAA6-441E-8675-69AE21848807}"/>
    <pc:docChg chg="undo custSel addSld delSld modSld">
      <pc:chgData name="Sumit Deshmukh" userId="a4372449-bb9f-4493-9814-629d539bf262" providerId="ADAL" clId="{F287891C-EAA6-441E-8675-69AE21848807}" dt="2025-08-25T13:06:58.849" v="324" actId="14100"/>
      <pc:docMkLst>
        <pc:docMk/>
      </pc:docMkLst>
      <pc:sldChg chg="addSp delSp modSp mod">
        <pc:chgData name="Sumit Deshmukh" userId="a4372449-bb9f-4493-9814-629d539bf262" providerId="ADAL" clId="{F287891C-EAA6-441E-8675-69AE21848807}" dt="2025-08-25T12:41:40.786" v="179" actId="2711"/>
        <pc:sldMkLst>
          <pc:docMk/>
          <pc:sldMk cId="3447828832" sldId="259"/>
        </pc:sldMkLst>
      </pc:sldChg>
      <pc:sldChg chg="addSp delSp modSp mod">
        <pc:chgData name="Sumit Deshmukh" userId="a4372449-bb9f-4493-9814-629d539bf262" providerId="ADAL" clId="{F287891C-EAA6-441E-8675-69AE21848807}" dt="2025-08-25T12:43:33.729" v="207" actId="113"/>
        <pc:sldMkLst>
          <pc:docMk/>
          <pc:sldMk cId="1441966818" sldId="261"/>
        </pc:sldMkLst>
      </pc:sldChg>
      <pc:sldChg chg="addSp delSp modSp mod">
        <pc:chgData name="Sumit Deshmukh" userId="a4372449-bb9f-4493-9814-629d539bf262" providerId="ADAL" clId="{F287891C-EAA6-441E-8675-69AE21848807}" dt="2025-08-25T13:06:06.750" v="318" actId="478"/>
        <pc:sldMkLst>
          <pc:docMk/>
          <pc:sldMk cId="2714153153" sldId="262"/>
        </pc:sldMkLst>
      </pc:sldChg>
      <pc:sldChg chg="delSp modSp mod">
        <pc:chgData name="Sumit Deshmukh" userId="a4372449-bb9f-4493-9814-629d539bf262" providerId="ADAL" clId="{F287891C-EAA6-441E-8675-69AE21848807}" dt="2025-08-25T12:32:19.929" v="123" actId="14100"/>
        <pc:sldMkLst>
          <pc:docMk/>
          <pc:sldMk cId="2225262509" sldId="265"/>
        </pc:sldMkLst>
      </pc:sldChg>
      <pc:sldChg chg="modSp add mod">
        <pc:chgData name="Sumit Deshmukh" userId="a4372449-bb9f-4493-9814-629d539bf262" providerId="ADAL" clId="{F287891C-EAA6-441E-8675-69AE21848807}" dt="2025-08-25T12:45:55.513" v="264" actId="403"/>
        <pc:sldMkLst>
          <pc:docMk/>
          <pc:sldMk cId="1738703317" sldId="266"/>
        </pc:sldMkLst>
      </pc:sldChg>
      <pc:sldChg chg="modSp add mod">
        <pc:chgData name="Sumit Deshmukh" userId="a4372449-bb9f-4493-9814-629d539bf262" providerId="ADAL" clId="{F287891C-EAA6-441E-8675-69AE21848807}" dt="2025-08-25T12:40:42.694" v="170" actId="6549"/>
        <pc:sldMkLst>
          <pc:docMk/>
          <pc:sldMk cId="3462094181" sldId="267"/>
        </pc:sldMkLst>
        <pc:spChg chg="mod">
          <ac:chgData name="Sumit Deshmukh" userId="a4372449-bb9f-4493-9814-629d539bf262" providerId="ADAL" clId="{F287891C-EAA6-441E-8675-69AE21848807}" dt="2025-08-25T12:40:42.694" v="170" actId="6549"/>
          <ac:spMkLst>
            <pc:docMk/>
            <pc:sldMk cId="3462094181" sldId="267"/>
            <ac:spMk id="4" creationId="{7F813505-7625-B280-C0A8-5D88BA28D40E}"/>
          </ac:spMkLst>
        </pc:spChg>
      </pc:sldChg>
      <pc:sldChg chg="modSp mod">
        <pc:chgData name="Sumit Deshmukh" userId="a4372449-bb9f-4493-9814-629d539bf262" providerId="ADAL" clId="{F287891C-EAA6-441E-8675-69AE21848807}" dt="2025-08-25T12:33:29.719" v="139" actId="403"/>
        <pc:sldMkLst>
          <pc:docMk/>
          <pc:sldMk cId="3619793021" sldId="268"/>
        </pc:sldMkLst>
      </pc:sldChg>
    </pc:docChg>
  </pc:docChgLst>
  <pc:docChgLst>
    <pc:chgData name="Valay  Salve" userId="S::valay.salve@craveinfotech.com::a7ce64d2-a494-40ba-b145-38a9e71ae9a9" providerId="AD" clId="Web-{7A34064C-1852-BF64-BD86-5CA7C3E8880B}"/>
    <pc:docChg chg="addSld delSld modSld">
      <pc:chgData name="Valay  Salve" userId="S::valay.salve@craveinfotech.com::a7ce64d2-a494-40ba-b145-38a9e71ae9a9" providerId="AD" clId="Web-{7A34064C-1852-BF64-BD86-5CA7C3E8880B}" dt="2025-09-04T13:52:02.532" v="534"/>
      <pc:docMkLst>
        <pc:docMk/>
      </pc:docMkLst>
      <pc:sldChg chg="add">
        <pc:chgData name="Valay  Salve" userId="S::valay.salve@craveinfotech.com::a7ce64d2-a494-40ba-b145-38a9e71ae9a9" providerId="AD" clId="Web-{7A34064C-1852-BF64-BD86-5CA7C3E8880B}" dt="2025-09-04T12:40:52.882" v="11"/>
        <pc:sldMkLst>
          <pc:docMk/>
          <pc:sldMk cId="867989171" sldId="256"/>
        </pc:sldMkLst>
      </pc:sldChg>
      <pc:sldChg chg="modSp add">
        <pc:chgData name="Valay  Salve" userId="S::valay.salve@craveinfotech.com::a7ce64d2-a494-40ba-b145-38a9e71ae9a9" providerId="AD" clId="Web-{7A34064C-1852-BF64-BD86-5CA7C3E8880B}" dt="2025-09-04T13:34:24.041" v="468" actId="20577"/>
        <pc:sldMkLst>
          <pc:docMk/>
          <pc:sldMk cId="768379257" sldId="258"/>
        </pc:sldMkLst>
        <pc:spChg chg="mod">
          <ac:chgData name="Valay  Salve" userId="S::valay.salve@craveinfotech.com::a7ce64d2-a494-40ba-b145-38a9e71ae9a9" providerId="AD" clId="Web-{7A34064C-1852-BF64-BD86-5CA7C3E8880B}" dt="2025-09-04T13:34:24.041" v="468" actId="20577"/>
          <ac:spMkLst>
            <pc:docMk/>
            <pc:sldMk cId="768379257" sldId="258"/>
            <ac:spMk id="5" creationId="{70B6FF84-E09E-EE76-5187-83615D93B43D}"/>
          </ac:spMkLst>
        </pc:spChg>
      </pc:sldChg>
      <pc:sldChg chg="modSp add del">
        <pc:chgData name="Valay  Salve" userId="S::valay.salve@craveinfotech.com::a7ce64d2-a494-40ba-b145-38a9e71ae9a9" providerId="AD" clId="Web-{7A34064C-1852-BF64-BD86-5CA7C3E8880B}" dt="2025-09-04T13:24:20.862" v="362" actId="20577"/>
        <pc:sldMkLst>
          <pc:docMk/>
          <pc:sldMk cId="3447828832" sldId="259"/>
        </pc:sldMkLst>
        <pc:spChg chg="mod">
          <ac:chgData name="Valay  Salve" userId="S::valay.salve@craveinfotech.com::a7ce64d2-a494-40ba-b145-38a9e71ae9a9" providerId="AD" clId="Web-{7A34064C-1852-BF64-BD86-5CA7C3E8880B}" dt="2025-09-04T13:24:20.862" v="362" actId="20577"/>
          <ac:spMkLst>
            <pc:docMk/>
            <pc:sldMk cId="3447828832" sldId="259"/>
            <ac:spMk id="5" creationId="{68AC5C14-14B2-DC5F-5595-396EA964ACCE}"/>
          </ac:spMkLst>
        </pc:spChg>
      </pc:sldChg>
      <pc:sldChg chg="addSp delSp modSp add">
        <pc:chgData name="Valay  Salve" userId="S::valay.salve@craveinfotech.com::a7ce64d2-a494-40ba-b145-38a9e71ae9a9" providerId="AD" clId="Web-{7A34064C-1852-BF64-BD86-5CA7C3E8880B}" dt="2025-09-04T13:52:02.532" v="534"/>
        <pc:sldMkLst>
          <pc:docMk/>
          <pc:sldMk cId="1441966818" sldId="261"/>
        </pc:sldMkLst>
        <pc:spChg chg="mod">
          <ac:chgData name="Valay  Salve" userId="S::valay.salve@craveinfotech.com::a7ce64d2-a494-40ba-b145-38a9e71ae9a9" providerId="AD" clId="Web-{7A34064C-1852-BF64-BD86-5CA7C3E8880B}" dt="2025-09-04T13:50:50.095" v="525" actId="20577"/>
          <ac:spMkLst>
            <pc:docMk/>
            <pc:sldMk cId="1441966818" sldId="261"/>
            <ac:spMk id="20" creationId="{D3E998EB-CC29-CBA5-C888-EC319EE65174}"/>
          </ac:spMkLst>
        </pc:spChg>
        <pc:grpChg chg="add del">
          <ac:chgData name="Valay  Salve" userId="S::valay.salve@craveinfotech.com::a7ce64d2-a494-40ba-b145-38a9e71ae9a9" providerId="AD" clId="Web-{7A34064C-1852-BF64-BD86-5CA7C3E8880B}" dt="2025-09-04T13:52:02.282" v="533"/>
          <ac:grpSpMkLst>
            <pc:docMk/>
            <pc:sldMk cId="1441966818" sldId="261"/>
            <ac:grpSpMk id="4" creationId="{D04331BC-82C9-84F8-D796-732CF2F2A24C}"/>
          </ac:grpSpMkLst>
        </pc:grpChg>
        <pc:picChg chg="add mod">
          <ac:chgData name="Valay  Salve" userId="S::valay.salve@craveinfotech.com::a7ce64d2-a494-40ba-b145-38a9e71ae9a9" providerId="AD" clId="Web-{7A34064C-1852-BF64-BD86-5CA7C3E8880B}" dt="2025-09-04T13:50:41.001" v="521" actId="1076"/>
          <ac:picMkLst>
            <pc:docMk/>
            <pc:sldMk cId="1441966818" sldId="261"/>
            <ac:picMk id="2" creationId="{EF4E8722-66D3-2183-C907-BEAAD7FC74E9}"/>
          </ac:picMkLst>
        </pc:picChg>
      </pc:sldChg>
      <pc:sldChg chg="add">
        <pc:chgData name="Valay  Salve" userId="S::valay.salve@craveinfotech.com::a7ce64d2-a494-40ba-b145-38a9e71ae9a9" providerId="AD" clId="Web-{7A34064C-1852-BF64-BD86-5CA7C3E8880B}" dt="2025-09-04T12:40:53.382" v="14"/>
        <pc:sldMkLst>
          <pc:docMk/>
          <pc:sldMk cId="2714153153" sldId="262"/>
        </pc:sldMkLst>
      </pc:sldChg>
      <pc:sldChg chg="add">
        <pc:chgData name="Valay  Salve" userId="S::valay.salve@craveinfotech.com::a7ce64d2-a494-40ba-b145-38a9e71ae9a9" providerId="AD" clId="Web-{7A34064C-1852-BF64-BD86-5CA7C3E8880B}" dt="2025-09-04T12:40:53.616" v="15"/>
        <pc:sldMkLst>
          <pc:docMk/>
          <pc:sldMk cId="346437690" sldId="263"/>
        </pc:sldMkLst>
      </pc:sldChg>
      <pc:sldChg chg="addSp delSp add">
        <pc:chgData name="Valay  Salve" userId="S::valay.salve@craveinfotech.com::a7ce64d2-a494-40ba-b145-38a9e71ae9a9" providerId="AD" clId="Web-{7A34064C-1852-BF64-BD86-5CA7C3E8880B}" dt="2025-09-04T13:14:32.879" v="234"/>
        <pc:sldMkLst>
          <pc:docMk/>
          <pc:sldMk cId="3195313816" sldId="264"/>
        </pc:sldMkLst>
      </pc:sldChg>
      <pc:sldChg chg="add">
        <pc:chgData name="Valay  Salve" userId="S::valay.salve@craveinfotech.com::a7ce64d2-a494-40ba-b145-38a9e71ae9a9" providerId="AD" clId="Web-{7A34064C-1852-BF64-BD86-5CA7C3E8880B}" dt="2025-09-04T12:40:52.132" v="7"/>
        <pc:sldMkLst>
          <pc:docMk/>
          <pc:sldMk cId="2225262509" sldId="265"/>
        </pc:sldMkLst>
      </pc:sldChg>
      <pc:sldChg chg="modSp add">
        <pc:chgData name="Valay  Salve" userId="S::valay.salve@craveinfotech.com::a7ce64d2-a494-40ba-b145-38a9e71ae9a9" providerId="AD" clId="Web-{7A34064C-1852-BF64-BD86-5CA7C3E8880B}" dt="2025-09-04T13:16:42.028" v="256" actId="20577"/>
        <pc:sldMkLst>
          <pc:docMk/>
          <pc:sldMk cId="1738703317" sldId="266"/>
        </pc:sldMkLst>
        <pc:spChg chg="mod">
          <ac:chgData name="Valay  Salve" userId="S::valay.salve@craveinfotech.com::a7ce64d2-a494-40ba-b145-38a9e71ae9a9" providerId="AD" clId="Web-{7A34064C-1852-BF64-BD86-5CA7C3E8880B}" dt="2025-09-04T13:16:42.028" v="256" actId="20577"/>
          <ac:spMkLst>
            <pc:docMk/>
            <pc:sldMk cId="1738703317" sldId="266"/>
            <ac:spMk id="5" creationId="{4DD6BB6C-16B5-4846-4421-15A3E1737BA7}"/>
          </ac:spMkLst>
        </pc:spChg>
      </pc:sldChg>
      <pc:sldChg chg="modSp">
        <pc:chgData name="Valay  Salve" userId="S::valay.salve@craveinfotech.com::a7ce64d2-a494-40ba-b145-38a9e71ae9a9" providerId="AD" clId="Web-{7A34064C-1852-BF64-BD86-5CA7C3E8880B}" dt="2025-09-04T12:44:39.510" v="61" actId="20577"/>
        <pc:sldMkLst>
          <pc:docMk/>
          <pc:sldMk cId="3462094181" sldId="267"/>
        </pc:sldMkLst>
        <pc:spChg chg="mod">
          <ac:chgData name="Valay  Salve" userId="S::valay.salve@craveinfotech.com::a7ce64d2-a494-40ba-b145-38a9e71ae9a9" providerId="AD" clId="Web-{7A34064C-1852-BF64-BD86-5CA7C3E8880B}" dt="2025-09-04T12:44:39.510" v="61" actId="20577"/>
          <ac:spMkLst>
            <pc:docMk/>
            <pc:sldMk cId="3462094181" sldId="267"/>
            <ac:spMk id="13" creationId="{F45874E0-D5BA-7085-77F0-5D7E7D4E61F9}"/>
          </ac:spMkLst>
        </pc:spChg>
      </pc:sldChg>
      <pc:sldChg chg="addSp delSp modSp add">
        <pc:chgData name="Valay  Salve" userId="S::valay.salve@craveinfotech.com::a7ce64d2-a494-40ba-b145-38a9e71ae9a9" providerId="AD" clId="Web-{7A34064C-1852-BF64-BD86-5CA7C3E8880B}" dt="2025-09-04T13:43:55.921" v="503"/>
        <pc:sldMkLst>
          <pc:docMk/>
          <pc:sldMk cId="3619793021" sldId="268"/>
        </pc:sldMkLst>
        <pc:spChg chg="add">
          <ac:chgData name="Valay  Salve" userId="S::valay.salve@craveinfotech.com::a7ce64d2-a494-40ba-b145-38a9e71ae9a9" providerId="AD" clId="Web-{7A34064C-1852-BF64-BD86-5CA7C3E8880B}" dt="2025-09-04T12:41:14.772" v="19"/>
          <ac:spMkLst>
            <pc:docMk/>
            <pc:sldMk cId="3619793021" sldId="268"/>
            <ac:spMk id="3" creationId="{88BE4E6D-AFD7-83F4-56D4-4CBD64372557}"/>
          </ac:spMkLst>
        </pc:spChg>
        <pc:spChg chg="mod">
          <ac:chgData name="Valay  Salve" userId="S::valay.salve@craveinfotech.com::a7ce64d2-a494-40ba-b145-38a9e71ae9a9" providerId="AD" clId="Web-{7A34064C-1852-BF64-BD86-5CA7C3E8880B}" dt="2025-09-04T12:48:07.213" v="72" actId="20577"/>
          <ac:spMkLst>
            <pc:docMk/>
            <pc:sldMk cId="3619793021" sldId="268"/>
            <ac:spMk id="8" creationId="{6A1B4D1F-D5DA-3F1B-2A02-9A60CB303155}"/>
          </ac:spMkLst>
        </pc:spChg>
        <pc:graphicFrameChg chg="mod modGraphic">
          <ac:chgData name="Valay  Salve" userId="S::valay.salve@craveinfotech.com::a7ce64d2-a494-40ba-b145-38a9e71ae9a9" providerId="AD" clId="Web-{7A34064C-1852-BF64-BD86-5CA7C3E8880B}" dt="2025-09-04T13:43:55.921" v="503"/>
          <ac:graphicFrameMkLst>
            <pc:docMk/>
            <pc:sldMk cId="3619793021" sldId="268"/>
            <ac:graphicFrameMk id="7" creationId="{29042D87-AE8D-B79C-689D-7D40CA9CC3CB}"/>
          </ac:graphicFrameMkLst>
        </pc:graphicFrameChg>
      </pc:sldChg>
      <pc:sldChg chg="addSp delSp modSp">
        <pc:chgData name="Valay  Salve" userId="S::valay.salve@craveinfotech.com::a7ce64d2-a494-40ba-b145-38a9e71ae9a9" providerId="AD" clId="Web-{7A34064C-1852-BF64-BD86-5CA7C3E8880B}" dt="2025-09-04T11:49:23.155" v="2" actId="1076"/>
        <pc:sldMkLst>
          <pc:docMk/>
          <pc:sldMk cId="113396990" sldId="2142533052"/>
        </pc:sldMkLst>
        <pc:picChg chg="add mod">
          <ac:chgData name="Valay  Salve" userId="S::valay.salve@craveinfotech.com::a7ce64d2-a494-40ba-b145-38a9e71ae9a9" providerId="AD" clId="Web-{7A34064C-1852-BF64-BD86-5CA7C3E8880B}" dt="2025-09-04T11:49:23.155" v="2" actId="1076"/>
          <ac:picMkLst>
            <pc:docMk/>
            <pc:sldMk cId="113396990" sldId="2142533052"/>
            <ac:picMk id="4" creationId="{02BAE6B6-B215-C857-7A33-A4C540B00ED1}"/>
          </ac:picMkLst>
        </pc:picChg>
      </pc:sldChg>
    </pc:docChg>
  </pc:docChgLst>
  <pc:docChgLst>
    <pc:chgData name="Valay  Salve" userId="S::valay.salve@craveinfotech.com::a7ce64d2-a494-40ba-b145-38a9e71ae9a9" providerId="AD" clId="Web-{D5C32799-685F-D858-CDB5-02AB5EC642C8}"/>
    <pc:docChg chg="modSld">
      <pc:chgData name="Valay  Salve" userId="S::valay.salve@craveinfotech.com::a7ce64d2-a494-40ba-b145-38a9e71ae9a9" providerId="AD" clId="Web-{D5C32799-685F-D858-CDB5-02AB5EC642C8}" dt="2025-08-25T09:50:41.619" v="22" actId="20577"/>
      <pc:docMkLst>
        <pc:docMk/>
      </pc:docMkLst>
    </pc:docChg>
  </pc:docChgLst>
  <pc:docChgLst>
    <pc:chgData name="Valay  Salve" userId="S::valay.salve@craveinfotech.com::a7ce64d2-a494-40ba-b145-38a9e71ae9a9" providerId="AD" clId="Web-{32C685EE-66AA-06F9-BCE2-70081F533851}"/>
    <pc:docChg chg="addSld delSld modSld sldOrd">
      <pc:chgData name="Valay  Salve" userId="S::valay.salve@craveinfotech.com::a7ce64d2-a494-40ba-b145-38a9e71ae9a9" providerId="AD" clId="Web-{32C685EE-66AA-06F9-BCE2-70081F533851}" dt="2025-09-03T13:07:10.723" v="313" actId="20577"/>
      <pc:docMkLst>
        <pc:docMk/>
      </pc:docMkLst>
      <pc:sldChg chg="modSp del">
        <pc:chgData name="Valay  Salve" userId="S::valay.salve@craveinfotech.com::a7ce64d2-a494-40ba-b145-38a9e71ae9a9" providerId="AD" clId="Web-{32C685EE-66AA-06F9-BCE2-70081F533851}" dt="2025-09-03T12:24:04.705" v="11"/>
        <pc:sldMkLst>
          <pc:docMk/>
          <pc:sldMk cId="768379257" sldId="258"/>
        </pc:sldMkLst>
      </pc:sldChg>
      <pc:sldChg chg="del">
        <pc:chgData name="Valay  Salve" userId="S::valay.salve@craveinfotech.com::a7ce64d2-a494-40ba-b145-38a9e71ae9a9" providerId="AD" clId="Web-{32C685EE-66AA-06F9-BCE2-70081F533851}" dt="2025-09-03T12:49:06.721" v="111"/>
        <pc:sldMkLst>
          <pc:docMk/>
          <pc:sldMk cId="2714153153" sldId="262"/>
        </pc:sldMkLst>
      </pc:sldChg>
      <pc:sldChg chg="modSp ord">
        <pc:chgData name="Valay  Salve" userId="S::valay.salve@craveinfotech.com::a7ce64d2-a494-40ba-b145-38a9e71ae9a9" providerId="AD" clId="Web-{32C685EE-66AA-06F9-BCE2-70081F533851}" dt="2025-09-03T13:01:20.434" v="187" actId="20577"/>
        <pc:sldMkLst>
          <pc:docMk/>
          <pc:sldMk cId="3462094181" sldId="267"/>
        </pc:sldMkLst>
        <pc:spChg chg="mod">
          <ac:chgData name="Valay  Salve" userId="S::valay.salve@craveinfotech.com::a7ce64d2-a494-40ba-b145-38a9e71ae9a9" providerId="AD" clId="Web-{32C685EE-66AA-06F9-BCE2-70081F533851}" dt="2025-09-03T13:00:40.947" v="181" actId="20577"/>
          <ac:spMkLst>
            <pc:docMk/>
            <pc:sldMk cId="3462094181" sldId="267"/>
            <ac:spMk id="4" creationId="{7F813505-7625-B280-C0A8-5D88BA28D40E}"/>
          </ac:spMkLst>
        </pc:spChg>
        <pc:spChg chg="mod">
          <ac:chgData name="Valay  Salve" userId="S::valay.salve@craveinfotech.com::a7ce64d2-a494-40ba-b145-38a9e71ae9a9" providerId="AD" clId="Web-{32C685EE-66AA-06F9-BCE2-70081F533851}" dt="2025-09-03T13:01:20.434" v="187" actId="20577"/>
          <ac:spMkLst>
            <pc:docMk/>
            <pc:sldMk cId="3462094181" sldId="267"/>
            <ac:spMk id="13" creationId="{F45874E0-D5BA-7085-77F0-5D7E7D4E61F9}"/>
          </ac:spMkLst>
        </pc:spChg>
      </pc:sldChg>
      <pc:sldChg chg="del">
        <pc:chgData name="Valay  Salve" userId="S::valay.salve@craveinfotech.com::a7ce64d2-a494-40ba-b145-38a9e71ae9a9" providerId="AD" clId="Web-{32C685EE-66AA-06F9-BCE2-70081F533851}" dt="2025-09-03T12:36:03.182" v="15"/>
        <pc:sldMkLst>
          <pc:docMk/>
          <pc:sldMk cId="3619793021" sldId="268"/>
        </pc:sldMkLst>
      </pc:sldChg>
      <pc:sldChg chg="add">
        <pc:chgData name="Valay  Salve" userId="S::valay.salve@craveinfotech.com::a7ce64d2-a494-40ba-b145-38a9e71ae9a9" providerId="AD" clId="Web-{32C685EE-66AA-06F9-BCE2-70081F533851}" dt="2025-09-03T12:54:44.649" v="148"/>
        <pc:sldMkLst>
          <pc:docMk/>
          <pc:sldMk cId="3411839131" sldId="302"/>
        </pc:sldMkLst>
      </pc:sldChg>
      <pc:sldChg chg="delSp modSp add del">
        <pc:chgData name="Valay  Salve" userId="S::valay.salve@craveinfotech.com::a7ce64d2-a494-40ba-b145-38a9e71ae9a9" providerId="AD" clId="Web-{32C685EE-66AA-06F9-BCE2-70081F533851}" dt="2025-09-03T12:58:40.250" v="154"/>
        <pc:sldMkLst>
          <pc:docMk/>
          <pc:sldMk cId="0" sldId="310"/>
        </pc:sldMkLst>
        <pc:spChg chg="mod">
          <ac:chgData name="Valay  Salve" userId="S::valay.salve@craveinfotech.com::a7ce64d2-a494-40ba-b145-38a9e71ae9a9" providerId="AD" clId="Web-{32C685EE-66AA-06F9-BCE2-70081F533851}" dt="2025-09-03T12:47:27.809" v="67" actId="20577"/>
          <ac:spMkLst>
            <pc:docMk/>
            <pc:sldMk cId="0" sldId="310"/>
            <ac:spMk id="41" creationId="{C938A48C-777C-47E4-8FFF-1BE56004A2CB}"/>
          </ac:spMkLst>
        </pc:spChg>
        <pc:spChg chg="mod">
          <ac:chgData name="Valay  Salve" userId="S::valay.salve@craveinfotech.com::a7ce64d2-a494-40ba-b145-38a9e71ae9a9" providerId="AD" clId="Web-{32C685EE-66AA-06F9-BCE2-70081F533851}" dt="2025-09-03T12:47:56.076" v="81" actId="20577"/>
          <ac:spMkLst>
            <pc:docMk/>
            <pc:sldMk cId="0" sldId="310"/>
            <ac:spMk id="42" creationId="{EB5078FF-28E4-49FC-9D22-6645506EFFB1}"/>
          </ac:spMkLst>
        </pc:spChg>
      </pc:sldChg>
      <pc:sldChg chg="add">
        <pc:chgData name="Valay  Salve" userId="S::valay.salve@craveinfotech.com::a7ce64d2-a494-40ba-b145-38a9e71ae9a9" providerId="AD" clId="Web-{32C685EE-66AA-06F9-BCE2-70081F533851}" dt="2025-09-03T12:54:07.945" v="147"/>
        <pc:sldMkLst>
          <pc:docMk/>
          <pc:sldMk cId="1975815818" sldId="356"/>
        </pc:sldMkLst>
      </pc:sldChg>
      <pc:sldChg chg="addSp delSp modSp add">
        <pc:chgData name="Valay  Salve" userId="S::valay.salve@craveinfotech.com::a7ce64d2-a494-40ba-b145-38a9e71ae9a9" providerId="AD" clId="Web-{32C685EE-66AA-06F9-BCE2-70081F533851}" dt="2025-09-03T12:45:09.748" v="38" actId="20577"/>
        <pc:sldMkLst>
          <pc:docMk/>
          <pc:sldMk cId="113396990" sldId="2142533052"/>
        </pc:sldMkLst>
        <pc:spChg chg="mod">
          <ac:chgData name="Valay  Salve" userId="S::valay.salve@craveinfotech.com::a7ce64d2-a494-40ba-b145-38a9e71ae9a9" providerId="AD" clId="Web-{32C685EE-66AA-06F9-BCE2-70081F533851}" dt="2025-09-03T12:45:09.748" v="38" actId="20577"/>
          <ac:spMkLst>
            <pc:docMk/>
            <pc:sldMk cId="113396990" sldId="2142533052"/>
            <ac:spMk id="37" creationId="{00000000-0000-0000-0000-000000000000}"/>
          </ac:spMkLst>
        </pc:spChg>
      </pc:sldChg>
      <pc:sldChg chg="add">
        <pc:chgData name="Valay  Salve" userId="S::valay.salve@craveinfotech.com::a7ce64d2-a494-40ba-b145-38a9e71ae9a9" providerId="AD" clId="Web-{32C685EE-66AA-06F9-BCE2-70081F533851}" dt="2025-09-03T12:45:40.080" v="43"/>
        <pc:sldMkLst>
          <pc:docMk/>
          <pc:sldMk cId="2646128105" sldId="2147483524"/>
        </pc:sldMkLst>
      </pc:sldChg>
      <pc:sldChg chg="modSp add mod modShow">
        <pc:chgData name="Valay  Salve" userId="S::valay.salve@craveinfotech.com::a7ce64d2-a494-40ba-b145-38a9e71ae9a9" providerId="AD" clId="Web-{32C685EE-66AA-06F9-BCE2-70081F533851}" dt="2025-09-03T12:59:38.803" v="157" actId="20577"/>
        <pc:sldMkLst>
          <pc:docMk/>
          <pc:sldMk cId="1548201026" sldId="2147483536"/>
        </pc:sldMkLst>
        <pc:spChg chg="mod">
          <ac:chgData name="Valay  Salve" userId="S::valay.salve@craveinfotech.com::a7ce64d2-a494-40ba-b145-38a9e71ae9a9" providerId="AD" clId="Web-{32C685EE-66AA-06F9-BCE2-70081F533851}" dt="2025-09-03T12:59:38.803" v="157" actId="20577"/>
          <ac:spMkLst>
            <pc:docMk/>
            <pc:sldMk cId="1548201026" sldId="2147483536"/>
            <ac:spMk id="13" creationId="{19114599-06E0-44C3-31B6-BDC34E7A8DBB}"/>
          </ac:spMkLst>
        </pc:spChg>
      </pc:sldChg>
      <pc:sldChg chg="add">
        <pc:chgData name="Valay  Salve" userId="S::valay.salve@craveinfotech.com::a7ce64d2-a494-40ba-b145-38a9e71ae9a9" providerId="AD" clId="Web-{32C685EE-66AA-06F9-BCE2-70081F533851}" dt="2025-09-03T12:49:48.082" v="112"/>
        <pc:sldMkLst>
          <pc:docMk/>
          <pc:sldMk cId="373937752" sldId="2147483537"/>
        </pc:sldMkLst>
      </pc:sldChg>
      <pc:sldChg chg="add">
        <pc:chgData name="Valay  Salve" userId="S::valay.salve@craveinfotech.com::a7ce64d2-a494-40ba-b145-38a9e71ae9a9" providerId="AD" clId="Web-{32C685EE-66AA-06F9-BCE2-70081F533851}" dt="2025-09-03T12:54:45.040" v="149"/>
        <pc:sldMkLst>
          <pc:docMk/>
          <pc:sldMk cId="3962329834" sldId="2147483640"/>
        </pc:sldMkLst>
      </pc:sldChg>
      <pc:sldChg chg="delSp modSp add replId">
        <pc:chgData name="Valay  Salve" userId="S::valay.salve@craveinfotech.com::a7ce64d2-a494-40ba-b145-38a9e71ae9a9" providerId="AD" clId="Web-{32C685EE-66AA-06F9-BCE2-70081F533851}" dt="2025-09-03T13:03:55.016" v="234"/>
        <pc:sldMkLst>
          <pc:docMk/>
          <pc:sldMk cId="488236728" sldId="2147483641"/>
        </pc:sldMkLst>
        <pc:spChg chg="mod">
          <ac:chgData name="Valay  Salve" userId="S::valay.salve@craveinfotech.com::a7ce64d2-a494-40ba-b145-38a9e71ae9a9" providerId="AD" clId="Web-{32C685EE-66AA-06F9-BCE2-70081F533851}" dt="2025-09-03T13:03:51.188" v="233" actId="20577"/>
          <ac:spMkLst>
            <pc:docMk/>
            <pc:sldMk cId="488236728" sldId="2147483641"/>
            <ac:spMk id="13" creationId="{895404A2-A08B-5733-7B3E-BDDCF2CC05EB}"/>
          </ac:spMkLst>
        </pc:spChg>
      </pc:sldChg>
      <pc:sldChg chg="delSp modSp add replId">
        <pc:chgData name="Valay  Salve" userId="S::valay.salve@craveinfotech.com::a7ce64d2-a494-40ba-b145-38a9e71ae9a9" providerId="AD" clId="Web-{32C685EE-66AA-06F9-BCE2-70081F533851}" dt="2025-09-03T13:04:26.660" v="251"/>
        <pc:sldMkLst>
          <pc:docMk/>
          <pc:sldMk cId="934239390" sldId="2147483642"/>
        </pc:sldMkLst>
        <pc:spChg chg="mod">
          <ac:chgData name="Valay  Salve" userId="S::valay.salve@craveinfotech.com::a7ce64d2-a494-40ba-b145-38a9e71ae9a9" providerId="AD" clId="Web-{32C685EE-66AA-06F9-BCE2-70081F533851}" dt="2025-09-03T13:04:22.235" v="250" actId="20577"/>
          <ac:spMkLst>
            <pc:docMk/>
            <pc:sldMk cId="934239390" sldId="2147483642"/>
            <ac:spMk id="13" creationId="{C97D5B6A-E581-044A-3202-962EA4A6E2AD}"/>
          </ac:spMkLst>
        </pc:spChg>
      </pc:sldChg>
      <pc:sldChg chg="delSp modSp add replId">
        <pc:chgData name="Valay  Salve" userId="S::valay.salve@craveinfotech.com::a7ce64d2-a494-40ba-b145-38a9e71ae9a9" providerId="AD" clId="Web-{32C685EE-66AA-06F9-BCE2-70081F533851}" dt="2025-09-03T13:04:55.610" v="294"/>
        <pc:sldMkLst>
          <pc:docMk/>
          <pc:sldMk cId="205086872" sldId="2147483643"/>
        </pc:sldMkLst>
        <pc:spChg chg="mod">
          <ac:chgData name="Valay  Salve" userId="S::valay.salve@craveinfotech.com::a7ce64d2-a494-40ba-b145-38a9e71ae9a9" providerId="AD" clId="Web-{32C685EE-66AA-06F9-BCE2-70081F533851}" dt="2025-09-03T13:04:50.422" v="293" actId="20577"/>
          <ac:spMkLst>
            <pc:docMk/>
            <pc:sldMk cId="205086872" sldId="2147483643"/>
            <ac:spMk id="13" creationId="{F2666AD1-3B2F-1D87-2BB1-573D30286A79}"/>
          </ac:spMkLst>
        </pc:spChg>
      </pc:sldChg>
    </pc:docChg>
  </pc:docChgLst>
  <pc:docChgLst>
    <pc:chgData name="Spurti  patil" userId="S::spurti.patil@craveinfotech.com::1c5f764a-f331-4297-8b29-26226c28bb5f" providerId="AD" clId="Web-{25D54FEC-692A-D7B1-6682-715E8B2BE28B}"/>
    <pc:docChg chg="modSld">
      <pc:chgData name="Spurti  patil" userId="S::spurti.patil@craveinfotech.com::1c5f764a-f331-4297-8b29-26226c28bb5f" providerId="AD" clId="Web-{25D54FEC-692A-D7B1-6682-715E8B2BE28B}" dt="2025-09-17T05:45:31.926" v="0"/>
      <pc:docMkLst>
        <pc:docMk/>
      </pc:docMkLst>
      <pc:sldChg chg="modSp">
        <pc:chgData name="Spurti  patil" userId="S::spurti.patil@craveinfotech.com::1c5f764a-f331-4297-8b29-26226c28bb5f" providerId="AD" clId="Web-{25D54FEC-692A-D7B1-6682-715E8B2BE28B}" dt="2025-09-17T05:45:31.926" v="0"/>
        <pc:sldMkLst>
          <pc:docMk/>
          <pc:sldMk cId="3619793021" sldId="268"/>
        </pc:sldMkLst>
        <pc:graphicFrameChg chg="modGraphic">
          <ac:chgData name="Spurti  patil" userId="S::spurti.patil@craveinfotech.com::1c5f764a-f331-4297-8b29-26226c28bb5f" providerId="AD" clId="Web-{25D54FEC-692A-D7B1-6682-715E8B2BE28B}" dt="2025-09-17T05:45:31.926" v="0"/>
          <ac:graphicFrameMkLst>
            <pc:docMk/>
            <pc:sldMk cId="3619793021" sldId="268"/>
            <ac:graphicFrameMk id="7" creationId="{29042D87-AE8D-B79C-689D-7D40CA9CC3CB}"/>
          </ac:graphicFrameMkLst>
        </pc:graphicFrameChg>
      </pc:sldChg>
    </pc:docChg>
  </pc:docChgLst>
  <pc:docChgLst>
    <pc:chgData name="Valay  Salve" userId="S::valay.salve@craveinfotech.com::a7ce64d2-a494-40ba-b145-38a9e71ae9a9" providerId="AD" clId="Web-{1B78E16D-0437-E194-F264-F46A9CC70F3F}"/>
    <pc:docChg chg="modSld">
      <pc:chgData name="Valay  Salve" userId="S::valay.salve@craveinfotech.com::a7ce64d2-a494-40ba-b145-38a9e71ae9a9" providerId="AD" clId="Web-{1B78E16D-0437-E194-F264-F46A9CC70F3F}" dt="2025-09-08T13:34:39.629" v="110" actId="20577"/>
      <pc:docMkLst>
        <pc:docMk/>
      </pc:docMkLst>
      <pc:sldChg chg="modSp">
        <pc:chgData name="Valay  Salve" userId="S::valay.salve@craveinfotech.com::a7ce64d2-a494-40ba-b145-38a9e71ae9a9" providerId="AD" clId="Web-{1B78E16D-0437-E194-F264-F46A9CC70F3F}" dt="2025-09-08T13:29:38.642" v="53" actId="20577"/>
        <pc:sldMkLst>
          <pc:docMk/>
          <pc:sldMk cId="768379257" sldId="258"/>
        </pc:sldMkLst>
        <pc:spChg chg="mod">
          <ac:chgData name="Valay  Salve" userId="S::valay.salve@craveinfotech.com::a7ce64d2-a494-40ba-b145-38a9e71ae9a9" providerId="AD" clId="Web-{1B78E16D-0437-E194-F264-F46A9CC70F3F}" dt="2025-09-08T13:29:38.642" v="53" actId="20577"/>
          <ac:spMkLst>
            <pc:docMk/>
            <pc:sldMk cId="768379257" sldId="258"/>
            <ac:spMk id="5" creationId="{70B6FF84-E09E-EE76-5187-83615D93B43D}"/>
          </ac:spMkLst>
        </pc:spChg>
      </pc:sldChg>
      <pc:sldChg chg="modSp">
        <pc:chgData name="Valay  Salve" userId="S::valay.salve@craveinfotech.com::a7ce64d2-a494-40ba-b145-38a9e71ae9a9" providerId="AD" clId="Web-{1B78E16D-0437-E194-F264-F46A9CC70F3F}" dt="2025-09-08T13:16:31.519" v="47" actId="20577"/>
        <pc:sldMkLst>
          <pc:docMk/>
          <pc:sldMk cId="3447828832" sldId="259"/>
        </pc:sldMkLst>
        <pc:spChg chg="mod">
          <ac:chgData name="Valay  Salve" userId="S::valay.salve@craveinfotech.com::a7ce64d2-a494-40ba-b145-38a9e71ae9a9" providerId="AD" clId="Web-{1B78E16D-0437-E194-F264-F46A9CC70F3F}" dt="2025-09-08T13:16:31.519" v="47" actId="20577"/>
          <ac:spMkLst>
            <pc:docMk/>
            <pc:sldMk cId="3447828832" sldId="259"/>
            <ac:spMk id="5" creationId="{68AC5C14-14B2-DC5F-5595-396EA964ACCE}"/>
          </ac:spMkLst>
        </pc:spChg>
      </pc:sldChg>
      <pc:sldChg chg="modSp">
        <pc:chgData name="Valay  Salve" userId="S::valay.salve@craveinfotech.com::a7ce64d2-a494-40ba-b145-38a9e71ae9a9" providerId="AD" clId="Web-{1B78E16D-0437-E194-F264-F46A9CC70F3F}" dt="2025-09-08T13:33:51.332" v="98" actId="20577"/>
        <pc:sldMkLst>
          <pc:docMk/>
          <pc:sldMk cId="1441966818" sldId="261"/>
        </pc:sldMkLst>
        <pc:spChg chg="mod">
          <ac:chgData name="Valay  Salve" userId="S::valay.salve@craveinfotech.com::a7ce64d2-a494-40ba-b145-38a9e71ae9a9" providerId="AD" clId="Web-{1B78E16D-0437-E194-F264-F46A9CC70F3F}" dt="2025-09-08T13:33:51.332" v="98" actId="20577"/>
          <ac:spMkLst>
            <pc:docMk/>
            <pc:sldMk cId="1441966818" sldId="261"/>
            <ac:spMk id="20" creationId="{D3E998EB-CC29-CBA5-C888-EC319EE65174}"/>
          </ac:spMkLst>
        </pc:spChg>
      </pc:sldChg>
      <pc:sldChg chg="modSp">
        <pc:chgData name="Valay  Salve" userId="S::valay.salve@craveinfotech.com::a7ce64d2-a494-40ba-b145-38a9e71ae9a9" providerId="AD" clId="Web-{1B78E16D-0437-E194-F264-F46A9CC70F3F}" dt="2025-09-08T13:34:04.801" v="101" actId="20577"/>
        <pc:sldMkLst>
          <pc:docMk/>
          <pc:sldMk cId="2714153153" sldId="262"/>
        </pc:sldMkLst>
        <pc:spChg chg="mod">
          <ac:chgData name="Valay  Salve" userId="S::valay.salve@craveinfotech.com::a7ce64d2-a494-40ba-b145-38a9e71ae9a9" providerId="AD" clId="Web-{1B78E16D-0437-E194-F264-F46A9CC70F3F}" dt="2025-09-08T13:34:04.801" v="101" actId="20577"/>
          <ac:spMkLst>
            <pc:docMk/>
            <pc:sldMk cId="2714153153" sldId="262"/>
            <ac:spMk id="10" creationId="{E8526BF7-85D3-829F-8ACB-A4FC453FC5BF}"/>
          </ac:spMkLst>
        </pc:spChg>
      </pc:sldChg>
      <pc:sldChg chg="addSp delSp modSp">
        <pc:chgData name="Valay  Salve" userId="S::valay.salve@craveinfotech.com::a7ce64d2-a494-40ba-b145-38a9e71ae9a9" providerId="AD" clId="Web-{1B78E16D-0437-E194-F264-F46A9CC70F3F}" dt="2025-09-08T13:34:39.629" v="110" actId="20577"/>
        <pc:sldMkLst>
          <pc:docMk/>
          <pc:sldMk cId="3195313816" sldId="264"/>
        </pc:sldMkLst>
        <pc:spChg chg="mod">
          <ac:chgData name="Valay  Salve" userId="S::valay.salve@craveinfotech.com::a7ce64d2-a494-40ba-b145-38a9e71ae9a9" providerId="AD" clId="Web-{1B78E16D-0437-E194-F264-F46A9CC70F3F}" dt="2025-09-08T13:34:39.629" v="110" actId="20577"/>
          <ac:spMkLst>
            <pc:docMk/>
            <pc:sldMk cId="3195313816" sldId="264"/>
            <ac:spMk id="6" creationId="{BB3AA3BA-B3CD-7613-CD1E-579B143D6E55}"/>
          </ac:spMkLst>
        </pc:spChg>
        <pc:picChg chg="add mod">
          <ac:chgData name="Valay  Salve" userId="S::valay.salve@craveinfotech.com::a7ce64d2-a494-40ba-b145-38a9e71ae9a9" providerId="AD" clId="Web-{1B78E16D-0437-E194-F264-F46A9CC70F3F}" dt="2025-09-08T13:09:47.514" v="28" actId="1076"/>
          <ac:picMkLst>
            <pc:docMk/>
            <pc:sldMk cId="3195313816" sldId="264"/>
            <ac:picMk id="8" creationId="{BC19051E-3A1B-F434-BAC3-DADE8F38B2A4}"/>
          </ac:picMkLst>
        </pc:picChg>
      </pc:sldChg>
    </pc:docChg>
  </pc:docChgLst>
  <pc:docChgLst>
    <pc:chgData name="Valay  Salve" userId="S::valay.salve@craveinfotech.com::a7ce64d2-a494-40ba-b145-38a9e71ae9a9" providerId="AD" clId="Web-{9B25FC47-9DBD-103B-8D5A-85C516631814}"/>
    <pc:docChg chg="modSld">
      <pc:chgData name="Valay  Salve" userId="S::valay.salve@craveinfotech.com::a7ce64d2-a494-40ba-b145-38a9e71ae9a9" providerId="AD" clId="Web-{9B25FC47-9DBD-103B-8D5A-85C516631814}" dt="2025-09-04T14:09:24.051" v="96" actId="20577"/>
      <pc:docMkLst>
        <pc:docMk/>
      </pc:docMkLst>
      <pc:sldChg chg="addSp modSp">
        <pc:chgData name="Valay  Salve" userId="S::valay.salve@craveinfotech.com::a7ce64d2-a494-40ba-b145-38a9e71ae9a9" providerId="AD" clId="Web-{9B25FC47-9DBD-103B-8D5A-85C516631814}" dt="2025-09-04T14:09:24.051" v="96" actId="20577"/>
        <pc:sldMkLst>
          <pc:docMk/>
          <pc:sldMk cId="3195313816" sldId="264"/>
        </pc:sldMkLst>
        <pc:spChg chg="mod">
          <ac:chgData name="Valay  Salve" userId="S::valay.salve@craveinfotech.com::a7ce64d2-a494-40ba-b145-38a9e71ae9a9" providerId="AD" clId="Web-{9B25FC47-9DBD-103B-8D5A-85C516631814}" dt="2025-09-04T14:08:19.486" v="44" actId="20577"/>
          <ac:spMkLst>
            <pc:docMk/>
            <pc:sldMk cId="3195313816" sldId="264"/>
            <ac:spMk id="6" creationId="{BB3AA3BA-B3CD-7613-CD1E-579B143D6E55}"/>
          </ac:spMkLst>
        </pc:spChg>
      </pc:sldChg>
      <pc:sldChg chg="modSp">
        <pc:chgData name="Valay  Salve" userId="S::valay.salve@craveinfotech.com::a7ce64d2-a494-40ba-b145-38a9e71ae9a9" providerId="AD" clId="Web-{9B25FC47-9DBD-103B-8D5A-85C516631814}" dt="2025-09-04T14:07:05.210" v="4" actId="20577"/>
        <pc:sldMkLst>
          <pc:docMk/>
          <pc:sldMk cId="113396990" sldId="2142533052"/>
        </pc:sldMkLst>
        <pc:spChg chg="mod">
          <ac:chgData name="Valay  Salve" userId="S::valay.salve@craveinfotech.com::a7ce64d2-a494-40ba-b145-38a9e71ae9a9" providerId="AD" clId="Web-{9B25FC47-9DBD-103B-8D5A-85C516631814}" dt="2025-09-04T14:07:05.210" v="4" actId="20577"/>
          <ac:spMkLst>
            <pc:docMk/>
            <pc:sldMk cId="113396990" sldId="2142533052"/>
            <ac:spMk id="2" creationId="{56A7E32B-B9F2-44BB-639D-00AAB7BF246E}"/>
          </ac:spMkLst>
        </pc:spChg>
      </pc:sldChg>
    </pc:docChg>
  </pc:docChgLst>
  <pc:docChgLst>
    <pc:chgData name="Valay  Salve" userId="S::valay.salve@craveinfotech.com::a7ce64d2-a494-40ba-b145-38a9e71ae9a9" providerId="AD" clId="Web-{27AB58F3-4D1B-5968-0AA0-C704BC250CA5}"/>
    <pc:docChg chg="addSld delSld modSld sldOrd">
      <pc:chgData name="Valay  Salve" userId="S::valay.salve@craveinfotech.com::a7ce64d2-a494-40ba-b145-38a9e71ae9a9" providerId="AD" clId="Web-{27AB58F3-4D1B-5968-0AA0-C704BC250CA5}" dt="2025-08-25T09:53:35.799" v="2012" actId="1076"/>
      <pc:docMkLst>
        <pc:docMk/>
      </pc:docMkLst>
      <pc:sldChg chg="modSp add ord replId">
        <pc:chgData name="Valay  Salve" userId="S::valay.salve@craveinfotech.com::a7ce64d2-a494-40ba-b145-38a9e71ae9a9" providerId="AD" clId="Web-{27AB58F3-4D1B-5968-0AA0-C704BC250CA5}" dt="2025-08-25T09:47:48.678" v="1999" actId="20577"/>
        <pc:sldMkLst>
          <pc:docMk/>
          <pc:sldMk cId="3447828832" sldId="25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35B06FC-4047-C157-966D-F32E1D8E07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5572D91-F505-37BA-61FA-35633450BD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3BB5D2-DCE7-4414-871A-E61BF2DA54AC}" type="datetimeFigureOut">
              <a:rPr lang="en-US" smtClean="0"/>
              <a:t>9/24/2025</a:t>
            </a:fld>
            <a:endParaRPr lang="en-US"/>
          </a:p>
        </p:txBody>
      </p:sp>
      <p:sp>
        <p:nvSpPr>
          <p:cNvPr id="4" name="Footer Placeholder 3">
            <a:extLst>
              <a:ext uri="{FF2B5EF4-FFF2-40B4-BE49-F238E27FC236}">
                <a16:creationId xmlns:a16="http://schemas.microsoft.com/office/drawing/2014/main" id="{8F132698-26F1-B8AE-0F9C-8AF0B7F5F0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2F4A34-266F-3968-3BFC-959D303EFB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220A3D-7D87-4708-8370-C7A14DA33D4F}" type="slidenum">
              <a:rPr lang="en-US" smtClean="0"/>
              <a:t>‹#›</a:t>
            </a:fld>
            <a:endParaRPr lang="en-US"/>
          </a:p>
        </p:txBody>
      </p:sp>
    </p:spTree>
    <p:extLst>
      <p:ext uri="{BB962C8B-B14F-4D97-AF65-F5344CB8AC3E}">
        <p14:creationId xmlns:p14="http://schemas.microsoft.com/office/powerpoint/2010/main" val="4191264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06EFD-354B-0B48-8E68-4EB3B10A2209}"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F69AD-D161-734B-BE87-FE59F9F4E22F}" type="slidenum">
              <a:rPr lang="en-US" smtClean="0"/>
              <a:t>‹#›</a:t>
            </a:fld>
            <a:endParaRPr lang="en-US"/>
          </a:p>
        </p:txBody>
      </p:sp>
    </p:spTree>
    <p:extLst>
      <p:ext uri="{BB962C8B-B14F-4D97-AF65-F5344CB8AC3E}">
        <p14:creationId xmlns:p14="http://schemas.microsoft.com/office/powerpoint/2010/main" val="1065126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33D2BA26-004A-860C-E14C-98896EDACBD0}"/>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8" name="Freeform 3">
            <a:extLst>
              <a:ext uri="{FF2B5EF4-FFF2-40B4-BE49-F238E27FC236}">
                <a16:creationId xmlns:a16="http://schemas.microsoft.com/office/drawing/2014/main" id="{EF0A81D5-5918-24A8-85A0-3CAA27CA3AC1}"/>
              </a:ext>
            </a:extLst>
          </p:cNvPr>
          <p:cNvSpPr/>
          <p:nvPr userDrawn="1"/>
        </p:nvSpPr>
        <p:spPr>
          <a:xfrm flipH="1">
            <a:off x="8468181" y="84917"/>
            <a:ext cx="12526417" cy="10532011"/>
          </a:xfrm>
          <a:custGeom>
            <a:avLst/>
            <a:gdLst/>
            <a:ahLst/>
            <a:cxnLst/>
            <a:rect l="l" t="t" r="r" b="b"/>
            <a:pathLst>
              <a:path w="12526417" h="10532011">
                <a:moveTo>
                  <a:pt x="12526417" y="0"/>
                </a:moveTo>
                <a:lnTo>
                  <a:pt x="0" y="0"/>
                </a:lnTo>
                <a:lnTo>
                  <a:pt x="0" y="10532011"/>
                </a:lnTo>
                <a:lnTo>
                  <a:pt x="12526417" y="10532011"/>
                </a:lnTo>
                <a:lnTo>
                  <a:pt x="12526417" y="0"/>
                </a:lnTo>
                <a:close/>
              </a:path>
            </a:pathLst>
          </a:custGeom>
          <a:blipFill>
            <a:blip r:embed="rId3">
              <a:alphaModFix amt="18999"/>
            </a:blip>
            <a:stretch>
              <a:fillRect r="-59390"/>
            </a:stretch>
          </a:blipFill>
        </p:spPr>
        <p:txBody>
          <a:bodyPr/>
          <a:lstStyle/>
          <a:p>
            <a:endParaRPr lang="en-US"/>
          </a:p>
        </p:txBody>
      </p:sp>
      <p:grpSp>
        <p:nvGrpSpPr>
          <p:cNvPr id="9" name="Group 4">
            <a:extLst>
              <a:ext uri="{FF2B5EF4-FFF2-40B4-BE49-F238E27FC236}">
                <a16:creationId xmlns:a16="http://schemas.microsoft.com/office/drawing/2014/main" id="{568CF233-6E95-A6FA-5430-3D554A7F0B32}"/>
              </a:ext>
            </a:extLst>
          </p:cNvPr>
          <p:cNvGrpSpPr/>
          <p:nvPr userDrawn="1"/>
        </p:nvGrpSpPr>
        <p:grpSpPr>
          <a:xfrm>
            <a:off x="17293116" y="565634"/>
            <a:ext cx="397367" cy="28996"/>
            <a:chOff x="0" y="0"/>
            <a:chExt cx="128243" cy="9358"/>
          </a:xfrm>
        </p:grpSpPr>
        <p:sp>
          <p:nvSpPr>
            <p:cNvPr id="10" name="Freeform 5">
              <a:extLst>
                <a:ext uri="{FF2B5EF4-FFF2-40B4-BE49-F238E27FC236}">
                  <a16:creationId xmlns:a16="http://schemas.microsoft.com/office/drawing/2014/main" id="{2264865B-DD37-FFC9-5817-8EE7258D9212}"/>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1" name="TextBox 6">
              <a:extLst>
                <a:ext uri="{FF2B5EF4-FFF2-40B4-BE49-F238E27FC236}">
                  <a16:creationId xmlns:a16="http://schemas.microsoft.com/office/drawing/2014/main" id="{87EEDB7B-ADC0-4215-E5B2-6FB765D8776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7">
            <a:extLst>
              <a:ext uri="{FF2B5EF4-FFF2-40B4-BE49-F238E27FC236}">
                <a16:creationId xmlns:a16="http://schemas.microsoft.com/office/drawing/2014/main" id="{DFA559D7-E43D-DB17-FB76-66B01DEDB354}"/>
              </a:ext>
            </a:extLst>
          </p:cNvPr>
          <p:cNvGrpSpPr/>
          <p:nvPr userDrawn="1"/>
        </p:nvGrpSpPr>
        <p:grpSpPr>
          <a:xfrm>
            <a:off x="17293116" y="657737"/>
            <a:ext cx="397367" cy="28996"/>
            <a:chOff x="0" y="0"/>
            <a:chExt cx="128243" cy="9358"/>
          </a:xfrm>
        </p:grpSpPr>
        <p:sp>
          <p:nvSpPr>
            <p:cNvPr id="13" name="Freeform 8">
              <a:extLst>
                <a:ext uri="{FF2B5EF4-FFF2-40B4-BE49-F238E27FC236}">
                  <a16:creationId xmlns:a16="http://schemas.microsoft.com/office/drawing/2014/main" id="{BC141F7A-4644-9F10-47DA-AC26B66F40B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4" name="TextBox 9">
              <a:extLst>
                <a:ext uri="{FF2B5EF4-FFF2-40B4-BE49-F238E27FC236}">
                  <a16:creationId xmlns:a16="http://schemas.microsoft.com/office/drawing/2014/main" id="{EBE556E8-78A1-1F66-CC3F-92E7B225D536}"/>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0">
            <a:extLst>
              <a:ext uri="{FF2B5EF4-FFF2-40B4-BE49-F238E27FC236}">
                <a16:creationId xmlns:a16="http://schemas.microsoft.com/office/drawing/2014/main" id="{FB0ED4AA-C0F9-5C12-2F5B-4156EB0F09BA}"/>
              </a:ext>
            </a:extLst>
          </p:cNvPr>
          <p:cNvGrpSpPr/>
          <p:nvPr userDrawn="1"/>
        </p:nvGrpSpPr>
        <p:grpSpPr>
          <a:xfrm>
            <a:off x="2319992" y="-1680508"/>
            <a:ext cx="13648016" cy="13648016"/>
            <a:chOff x="0" y="0"/>
            <a:chExt cx="812800" cy="812800"/>
          </a:xfrm>
        </p:grpSpPr>
        <p:sp>
          <p:nvSpPr>
            <p:cNvPr id="16" name="Freeform 11">
              <a:extLst>
                <a:ext uri="{FF2B5EF4-FFF2-40B4-BE49-F238E27FC236}">
                  <a16:creationId xmlns:a16="http://schemas.microsoft.com/office/drawing/2014/main" id="{3298CB72-F71A-A4C4-5050-965CBFF3C95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alpha val="74902"/>
              </a:srgbClr>
            </a:solidFill>
          </p:spPr>
          <p:txBody>
            <a:bodyPr/>
            <a:lstStyle/>
            <a:p>
              <a:endParaRPr lang="en-US"/>
            </a:p>
          </p:txBody>
        </p:sp>
        <p:sp>
          <p:nvSpPr>
            <p:cNvPr id="17" name="TextBox 12">
              <a:extLst>
                <a:ext uri="{FF2B5EF4-FFF2-40B4-BE49-F238E27FC236}">
                  <a16:creationId xmlns:a16="http://schemas.microsoft.com/office/drawing/2014/main" id="{9BEE7E51-23A4-BBF1-CFE8-F3831CD4BB5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3">
            <a:extLst>
              <a:ext uri="{FF2B5EF4-FFF2-40B4-BE49-F238E27FC236}">
                <a16:creationId xmlns:a16="http://schemas.microsoft.com/office/drawing/2014/main" id="{C8F72A31-3F40-6028-501F-E49990FB7D38}"/>
              </a:ext>
            </a:extLst>
          </p:cNvPr>
          <p:cNvSpPr/>
          <p:nvPr userDrawn="1"/>
        </p:nvSpPr>
        <p:spPr>
          <a:xfrm>
            <a:off x="3640768" y="-164456"/>
            <a:ext cx="11725929" cy="11711272"/>
          </a:xfrm>
          <a:custGeom>
            <a:avLst/>
            <a:gdLst/>
            <a:ahLst/>
            <a:cxnLst/>
            <a:rect l="l" t="t" r="r" b="b"/>
            <a:pathLst>
              <a:path w="11725929" h="11711272">
                <a:moveTo>
                  <a:pt x="0" y="0"/>
                </a:moveTo>
                <a:lnTo>
                  <a:pt x="11725929" y="0"/>
                </a:lnTo>
                <a:lnTo>
                  <a:pt x="11725929" y="11711272"/>
                </a:lnTo>
                <a:lnTo>
                  <a:pt x="0" y="11711272"/>
                </a:lnTo>
                <a:lnTo>
                  <a:pt x="0" y="0"/>
                </a:lnTo>
                <a:close/>
              </a:path>
            </a:pathLst>
          </a:custGeom>
          <a:blipFill>
            <a:blip r:embed="rId4"/>
            <a:stretch>
              <a:fillRect/>
            </a:stretch>
          </a:blipFill>
        </p:spPr>
        <p:txBody>
          <a:bodyPr/>
          <a:lstStyle/>
          <a:p>
            <a:endParaRPr lang="en-US"/>
          </a:p>
        </p:txBody>
      </p:sp>
      <p:grpSp>
        <p:nvGrpSpPr>
          <p:cNvPr id="19" name="Group 14">
            <a:extLst>
              <a:ext uri="{FF2B5EF4-FFF2-40B4-BE49-F238E27FC236}">
                <a16:creationId xmlns:a16="http://schemas.microsoft.com/office/drawing/2014/main" id="{C04A3946-4CFF-0676-8DB2-B6BB4B9640F4}"/>
              </a:ext>
            </a:extLst>
          </p:cNvPr>
          <p:cNvGrpSpPr/>
          <p:nvPr userDrawn="1"/>
        </p:nvGrpSpPr>
        <p:grpSpPr>
          <a:xfrm>
            <a:off x="3367381" y="-633119"/>
            <a:ext cx="11553237" cy="11553237"/>
            <a:chOff x="0" y="0"/>
            <a:chExt cx="812800" cy="812800"/>
          </a:xfrm>
        </p:grpSpPr>
        <p:sp>
          <p:nvSpPr>
            <p:cNvPr id="20" name="Freeform 15">
              <a:extLst>
                <a:ext uri="{FF2B5EF4-FFF2-40B4-BE49-F238E27FC236}">
                  <a16:creationId xmlns:a16="http://schemas.microsoft.com/office/drawing/2014/main" id="{3CEFA21B-E717-4FD0-D927-B2136C6AFF5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1" name="TextBox 16">
              <a:extLst>
                <a:ext uri="{FF2B5EF4-FFF2-40B4-BE49-F238E27FC236}">
                  <a16:creationId xmlns:a16="http://schemas.microsoft.com/office/drawing/2014/main" id="{2EFBCDBB-68D9-CB12-8FFF-A20C8EFAEDC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2" name="Freeform 17">
            <a:extLst>
              <a:ext uri="{FF2B5EF4-FFF2-40B4-BE49-F238E27FC236}">
                <a16:creationId xmlns:a16="http://schemas.microsoft.com/office/drawing/2014/main" id="{E9665409-CADF-985E-B955-310F48761731}"/>
              </a:ext>
            </a:extLst>
          </p:cNvPr>
          <p:cNvSpPr/>
          <p:nvPr userDrawn="1"/>
        </p:nvSpPr>
        <p:spPr>
          <a:xfrm>
            <a:off x="1476280" y="4348446"/>
            <a:ext cx="1658466" cy="1656393"/>
          </a:xfrm>
          <a:custGeom>
            <a:avLst/>
            <a:gdLst/>
            <a:ahLst/>
            <a:cxnLst/>
            <a:rect l="l" t="t" r="r" b="b"/>
            <a:pathLst>
              <a:path w="1658466" h="1656393">
                <a:moveTo>
                  <a:pt x="0" y="0"/>
                </a:moveTo>
                <a:lnTo>
                  <a:pt x="1658465" y="0"/>
                </a:lnTo>
                <a:lnTo>
                  <a:pt x="1658465" y="1656393"/>
                </a:lnTo>
                <a:lnTo>
                  <a:pt x="0" y="1656393"/>
                </a:lnTo>
                <a:lnTo>
                  <a:pt x="0" y="0"/>
                </a:lnTo>
                <a:close/>
              </a:path>
            </a:pathLst>
          </a:custGeom>
          <a:blipFill>
            <a:blip r:embed="rId4"/>
            <a:stretch>
              <a:fillRect/>
            </a:stretch>
          </a:blipFill>
        </p:spPr>
        <p:txBody>
          <a:bodyPr/>
          <a:lstStyle/>
          <a:p>
            <a:endParaRPr lang="en-US"/>
          </a:p>
        </p:txBody>
      </p:sp>
      <p:grpSp>
        <p:nvGrpSpPr>
          <p:cNvPr id="23" name="Group 18">
            <a:extLst>
              <a:ext uri="{FF2B5EF4-FFF2-40B4-BE49-F238E27FC236}">
                <a16:creationId xmlns:a16="http://schemas.microsoft.com/office/drawing/2014/main" id="{4A8ECD0B-4931-3D10-08C7-7F3FE66476AE}"/>
              </a:ext>
            </a:extLst>
          </p:cNvPr>
          <p:cNvGrpSpPr/>
          <p:nvPr userDrawn="1"/>
        </p:nvGrpSpPr>
        <p:grpSpPr>
          <a:xfrm>
            <a:off x="1437613" y="4282161"/>
            <a:ext cx="1634041" cy="1634041"/>
            <a:chOff x="0" y="0"/>
            <a:chExt cx="812800" cy="812800"/>
          </a:xfrm>
        </p:grpSpPr>
        <p:sp>
          <p:nvSpPr>
            <p:cNvPr id="24" name="Freeform 19">
              <a:extLst>
                <a:ext uri="{FF2B5EF4-FFF2-40B4-BE49-F238E27FC236}">
                  <a16:creationId xmlns:a16="http://schemas.microsoft.com/office/drawing/2014/main" id="{6CB5F1D6-FDFC-E265-BE39-90CDAE82EA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25" name="TextBox 20">
              <a:extLst>
                <a:ext uri="{FF2B5EF4-FFF2-40B4-BE49-F238E27FC236}">
                  <a16:creationId xmlns:a16="http://schemas.microsoft.com/office/drawing/2014/main" id="{DC7C0396-C13A-2AA7-CDFB-C2032F8BDBB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1">
            <a:extLst>
              <a:ext uri="{FF2B5EF4-FFF2-40B4-BE49-F238E27FC236}">
                <a16:creationId xmlns:a16="http://schemas.microsoft.com/office/drawing/2014/main" id="{C05918CF-1D20-968D-3580-D4F1C8A3D23D}"/>
              </a:ext>
            </a:extLst>
          </p:cNvPr>
          <p:cNvSpPr/>
          <p:nvPr userDrawn="1"/>
        </p:nvSpPr>
        <p:spPr>
          <a:xfrm flipH="1">
            <a:off x="2086248" y="4847440"/>
            <a:ext cx="336771" cy="503483"/>
          </a:xfrm>
          <a:custGeom>
            <a:avLst/>
            <a:gdLst/>
            <a:ahLst/>
            <a:cxnLst/>
            <a:rect l="l" t="t" r="r" b="b"/>
            <a:pathLst>
              <a:path w="336771" h="503483">
                <a:moveTo>
                  <a:pt x="336771" y="0"/>
                </a:moveTo>
                <a:lnTo>
                  <a:pt x="0" y="0"/>
                </a:lnTo>
                <a:lnTo>
                  <a:pt x="0" y="503483"/>
                </a:lnTo>
                <a:lnTo>
                  <a:pt x="336771" y="503483"/>
                </a:lnTo>
                <a:lnTo>
                  <a:pt x="33677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7" name="Freeform 22">
            <a:extLst>
              <a:ext uri="{FF2B5EF4-FFF2-40B4-BE49-F238E27FC236}">
                <a16:creationId xmlns:a16="http://schemas.microsoft.com/office/drawing/2014/main" id="{591858A2-FA5B-253C-3606-FAF49A541877}"/>
              </a:ext>
            </a:extLst>
          </p:cNvPr>
          <p:cNvSpPr/>
          <p:nvPr userDrawn="1"/>
        </p:nvSpPr>
        <p:spPr>
          <a:xfrm>
            <a:off x="15191921" y="4348446"/>
            <a:ext cx="1658466" cy="1656393"/>
          </a:xfrm>
          <a:custGeom>
            <a:avLst/>
            <a:gdLst/>
            <a:ahLst/>
            <a:cxnLst/>
            <a:rect l="l" t="t" r="r" b="b"/>
            <a:pathLst>
              <a:path w="1658466" h="1656393">
                <a:moveTo>
                  <a:pt x="0" y="0"/>
                </a:moveTo>
                <a:lnTo>
                  <a:pt x="1658466" y="0"/>
                </a:lnTo>
                <a:lnTo>
                  <a:pt x="1658466" y="1656393"/>
                </a:lnTo>
                <a:lnTo>
                  <a:pt x="0" y="1656393"/>
                </a:lnTo>
                <a:lnTo>
                  <a:pt x="0" y="0"/>
                </a:lnTo>
                <a:close/>
              </a:path>
            </a:pathLst>
          </a:custGeom>
          <a:blipFill>
            <a:blip r:embed="rId4"/>
            <a:stretch>
              <a:fillRect/>
            </a:stretch>
          </a:blipFill>
        </p:spPr>
        <p:txBody>
          <a:bodyPr/>
          <a:lstStyle/>
          <a:p>
            <a:endParaRPr lang="en-US"/>
          </a:p>
        </p:txBody>
      </p:sp>
      <p:grpSp>
        <p:nvGrpSpPr>
          <p:cNvPr id="28" name="Group 23">
            <a:extLst>
              <a:ext uri="{FF2B5EF4-FFF2-40B4-BE49-F238E27FC236}">
                <a16:creationId xmlns:a16="http://schemas.microsoft.com/office/drawing/2014/main" id="{68D9CD2E-0743-3829-9FB8-0C73D1DDB47B}"/>
              </a:ext>
            </a:extLst>
          </p:cNvPr>
          <p:cNvGrpSpPr/>
          <p:nvPr userDrawn="1"/>
        </p:nvGrpSpPr>
        <p:grpSpPr>
          <a:xfrm>
            <a:off x="15153255" y="4282161"/>
            <a:ext cx="1634041" cy="1634041"/>
            <a:chOff x="0" y="0"/>
            <a:chExt cx="812800" cy="812800"/>
          </a:xfrm>
        </p:grpSpPr>
        <p:sp>
          <p:nvSpPr>
            <p:cNvPr id="29" name="Freeform 24">
              <a:extLst>
                <a:ext uri="{FF2B5EF4-FFF2-40B4-BE49-F238E27FC236}">
                  <a16:creationId xmlns:a16="http://schemas.microsoft.com/office/drawing/2014/main" id="{74DF07D1-1ACA-2E79-ACDA-478271B4F46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0" name="TextBox 25">
              <a:extLst>
                <a:ext uri="{FF2B5EF4-FFF2-40B4-BE49-F238E27FC236}">
                  <a16:creationId xmlns:a16="http://schemas.microsoft.com/office/drawing/2014/main" id="{C9EF5F8C-1139-0A54-D3A6-2E07020AE7A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1" name="Freeform 26">
            <a:extLst>
              <a:ext uri="{FF2B5EF4-FFF2-40B4-BE49-F238E27FC236}">
                <a16:creationId xmlns:a16="http://schemas.microsoft.com/office/drawing/2014/main" id="{0F421D01-60B9-A339-7446-CADCA8793A1E}"/>
              </a:ext>
            </a:extLst>
          </p:cNvPr>
          <p:cNvSpPr/>
          <p:nvPr userDrawn="1"/>
        </p:nvSpPr>
        <p:spPr>
          <a:xfrm>
            <a:off x="15801890" y="4847440"/>
            <a:ext cx="336771" cy="503483"/>
          </a:xfrm>
          <a:custGeom>
            <a:avLst/>
            <a:gdLst/>
            <a:ahLst/>
            <a:cxnLst/>
            <a:rect l="l" t="t" r="r" b="b"/>
            <a:pathLst>
              <a:path w="336771" h="503483">
                <a:moveTo>
                  <a:pt x="0" y="0"/>
                </a:moveTo>
                <a:lnTo>
                  <a:pt x="336770" y="0"/>
                </a:lnTo>
                <a:lnTo>
                  <a:pt x="336770" y="503483"/>
                </a:lnTo>
                <a:lnTo>
                  <a:pt x="0" y="5034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5" name="Freeform 30">
            <a:extLst>
              <a:ext uri="{FF2B5EF4-FFF2-40B4-BE49-F238E27FC236}">
                <a16:creationId xmlns:a16="http://schemas.microsoft.com/office/drawing/2014/main" id="{93E5565C-07A0-AAE9-B274-83700AEB601B}"/>
              </a:ext>
            </a:extLst>
          </p:cNvPr>
          <p:cNvSpPr/>
          <p:nvPr userDrawn="1"/>
        </p:nvSpPr>
        <p:spPr>
          <a:xfrm>
            <a:off x="6307424" y="805833"/>
            <a:ext cx="5673152" cy="2321789"/>
          </a:xfrm>
          <a:custGeom>
            <a:avLst/>
            <a:gdLst/>
            <a:ahLst/>
            <a:cxnLst/>
            <a:rect l="l" t="t" r="r" b="b"/>
            <a:pathLst>
              <a:path w="5673152" h="2321789">
                <a:moveTo>
                  <a:pt x="0" y="0"/>
                </a:moveTo>
                <a:lnTo>
                  <a:pt x="5673152" y="0"/>
                </a:lnTo>
                <a:lnTo>
                  <a:pt x="5673152" y="2321790"/>
                </a:lnTo>
                <a:lnTo>
                  <a:pt x="0" y="2321790"/>
                </a:lnTo>
                <a:lnTo>
                  <a:pt x="0" y="0"/>
                </a:lnTo>
                <a:close/>
              </a:path>
            </a:pathLst>
          </a:custGeom>
          <a:blipFill>
            <a:blip r:embed="rId7"/>
            <a:stretch>
              <a:fillRect t="-28953" b="-29870"/>
            </a:stretch>
          </a:blipFill>
        </p:spPr>
        <p:txBody>
          <a:bodyPr/>
          <a:lstStyle/>
          <a:p>
            <a:endParaRPr lang="en-US"/>
          </a:p>
        </p:txBody>
      </p:sp>
      <p:grpSp>
        <p:nvGrpSpPr>
          <p:cNvPr id="36" name="Group 31">
            <a:extLst>
              <a:ext uri="{FF2B5EF4-FFF2-40B4-BE49-F238E27FC236}">
                <a16:creationId xmlns:a16="http://schemas.microsoft.com/office/drawing/2014/main" id="{CFC9D50F-8435-DCC5-937F-F15AB9502E5C}"/>
              </a:ext>
            </a:extLst>
          </p:cNvPr>
          <p:cNvGrpSpPr/>
          <p:nvPr userDrawn="1"/>
        </p:nvGrpSpPr>
        <p:grpSpPr>
          <a:xfrm>
            <a:off x="8468181" y="9037419"/>
            <a:ext cx="1351637" cy="47625"/>
            <a:chOff x="0" y="0"/>
            <a:chExt cx="436218" cy="15370"/>
          </a:xfrm>
        </p:grpSpPr>
        <p:sp>
          <p:nvSpPr>
            <p:cNvPr id="37" name="Freeform 32">
              <a:extLst>
                <a:ext uri="{FF2B5EF4-FFF2-40B4-BE49-F238E27FC236}">
                  <a16:creationId xmlns:a16="http://schemas.microsoft.com/office/drawing/2014/main" id="{7157B58F-E305-C342-7912-40E701BEA402}"/>
                </a:ext>
              </a:extLst>
            </p:cNvPr>
            <p:cNvSpPr/>
            <p:nvPr/>
          </p:nvSpPr>
          <p:spPr>
            <a:xfrm>
              <a:off x="0" y="0"/>
              <a:ext cx="436218" cy="15370"/>
            </a:xfrm>
            <a:custGeom>
              <a:avLst/>
              <a:gdLst/>
              <a:ahLst/>
              <a:cxnLst/>
              <a:rect l="l" t="t" r="r" b="b"/>
              <a:pathLst>
                <a:path w="436218" h="15370">
                  <a:moveTo>
                    <a:pt x="0" y="0"/>
                  </a:moveTo>
                  <a:lnTo>
                    <a:pt x="436218" y="0"/>
                  </a:lnTo>
                  <a:lnTo>
                    <a:pt x="436218" y="15370"/>
                  </a:lnTo>
                  <a:lnTo>
                    <a:pt x="0" y="15370"/>
                  </a:lnTo>
                  <a:close/>
                </a:path>
              </a:pathLst>
            </a:custGeom>
            <a:solidFill>
              <a:srgbClr val="EF6537"/>
            </a:solidFill>
          </p:spPr>
          <p:txBody>
            <a:bodyPr/>
            <a:lstStyle/>
            <a:p>
              <a:endParaRPr lang="en-US"/>
            </a:p>
          </p:txBody>
        </p:sp>
        <p:sp>
          <p:nvSpPr>
            <p:cNvPr id="38" name="TextBox 33">
              <a:extLst>
                <a:ext uri="{FF2B5EF4-FFF2-40B4-BE49-F238E27FC236}">
                  <a16:creationId xmlns:a16="http://schemas.microsoft.com/office/drawing/2014/main" id="{05B46A09-47B5-FC91-483E-A33C8206E5C2}"/>
                </a:ext>
              </a:extLst>
            </p:cNvPr>
            <p:cNvSpPr txBox="1"/>
            <p:nvPr/>
          </p:nvSpPr>
          <p:spPr>
            <a:xfrm>
              <a:off x="0" y="-38100"/>
              <a:ext cx="436218" cy="5347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1F1F1F"/>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9/24/2025</a:t>
            </a:fld>
            <a:endParaRPr lang="en-US"/>
          </a:p>
        </p:txBody>
      </p:sp>
      <p:sp>
        <p:nvSpPr>
          <p:cNvPr id="6" name="Holder 6"/>
          <p:cNvSpPr>
            <a:spLocks noGrp="1"/>
          </p:cNvSpPr>
          <p:nvPr>
            <p:ph type="sldNum" sz="quarter" idx="7"/>
          </p:nvPr>
        </p:nvSpPr>
        <p:spPr/>
        <p:txBody>
          <a:bodyPr lIns="0" tIns="0" rIns="0" bIns="0"/>
          <a:lstStyle>
            <a:lvl1pPr>
              <a:defRPr sz="1800" b="0" i="0">
                <a:solidFill>
                  <a:schemeClr val="bg1"/>
                </a:solidFill>
                <a:latin typeface="Calibri"/>
                <a:cs typeface="Calibri"/>
              </a:defRPr>
            </a:lvl1pPr>
          </a:lstStyle>
          <a:p>
            <a:pPr marL="38100">
              <a:lnSpc>
                <a:spcPts val="1810"/>
              </a:lnSpc>
            </a:pPr>
            <a:fld id="{81D60167-4931-47E6-BA6A-407CBD079E47}" type="slidenum">
              <a:rPr spc="-50" dirty="0"/>
              <a:t>‹#›</a:t>
            </a:fld>
            <a:endParaRPr spc="-50"/>
          </a:p>
        </p:txBody>
      </p:sp>
    </p:spTree>
    <p:extLst>
      <p:ext uri="{BB962C8B-B14F-4D97-AF65-F5344CB8AC3E}">
        <p14:creationId xmlns:p14="http://schemas.microsoft.com/office/powerpoint/2010/main" val="369374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1F1F1F"/>
                </a:solidFill>
                <a:latin typeface="Arial Black"/>
                <a:cs typeface="Arial Black"/>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9/24/2025</a:t>
            </a:fld>
            <a:endParaRPr lang="en-US"/>
          </a:p>
        </p:txBody>
      </p:sp>
      <p:sp>
        <p:nvSpPr>
          <p:cNvPr id="7" name="Holder 7"/>
          <p:cNvSpPr>
            <a:spLocks noGrp="1"/>
          </p:cNvSpPr>
          <p:nvPr>
            <p:ph type="sldNum" sz="quarter" idx="7"/>
          </p:nvPr>
        </p:nvSpPr>
        <p:spPr/>
        <p:txBody>
          <a:bodyPr lIns="0" tIns="0" rIns="0" bIns="0"/>
          <a:lstStyle>
            <a:lvl1pPr>
              <a:defRPr sz="1800" b="0" i="0">
                <a:solidFill>
                  <a:schemeClr val="bg1"/>
                </a:solidFill>
                <a:latin typeface="Calibri"/>
                <a:cs typeface="Calibri"/>
              </a:defRPr>
            </a:lvl1pPr>
          </a:lstStyle>
          <a:p>
            <a:pPr marL="38100">
              <a:lnSpc>
                <a:spcPts val="1810"/>
              </a:lnSpc>
            </a:pPr>
            <a:fld id="{81D60167-4931-47E6-BA6A-407CBD079E47}" type="slidenum">
              <a:rPr spc="-50" dirty="0"/>
              <a:t>‹#›</a:t>
            </a:fld>
            <a:endParaRPr spc="-50"/>
          </a:p>
        </p:txBody>
      </p:sp>
    </p:spTree>
    <p:extLst>
      <p:ext uri="{BB962C8B-B14F-4D97-AF65-F5344CB8AC3E}">
        <p14:creationId xmlns:p14="http://schemas.microsoft.com/office/powerpoint/2010/main" val="77768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3" name="Freeform: Shape 162">
            <a:extLst>
              <a:ext uri="{FF2B5EF4-FFF2-40B4-BE49-F238E27FC236}">
                <a16:creationId xmlns:a16="http://schemas.microsoft.com/office/drawing/2014/main" id="{7A7810E2-AD40-EF65-91C7-CDF88A5B96B3}"/>
              </a:ext>
            </a:extLst>
          </p:cNvPr>
          <p:cNvSpPr/>
          <p:nvPr userDrawn="1"/>
        </p:nvSpPr>
        <p:spPr>
          <a:xfrm>
            <a:off x="0" y="0"/>
            <a:ext cx="7178770" cy="10287000"/>
          </a:xfrm>
          <a:custGeom>
            <a:avLst/>
            <a:gdLst>
              <a:gd name="connsiteX0" fmla="*/ 0 w 7178770"/>
              <a:gd name="connsiteY0" fmla="*/ 0 h 10287000"/>
              <a:gd name="connsiteX1" fmla="*/ 5055636 w 7178770"/>
              <a:gd name="connsiteY1" fmla="*/ 0 h 10287000"/>
              <a:gd name="connsiteX2" fmla="*/ 5284353 w 7178770"/>
              <a:gd name="connsiteY2" fmla="*/ 239893 h 10287000"/>
              <a:gd name="connsiteX3" fmla="*/ 7178770 w 7178770"/>
              <a:gd name="connsiteY3" fmla="*/ 5143098 h 10287000"/>
              <a:gd name="connsiteX4" fmla="*/ 5284353 w 7178770"/>
              <a:gd name="connsiteY4" fmla="*/ 10046303 h 10287000"/>
              <a:gd name="connsiteX5" fmla="*/ 5054869 w 7178770"/>
              <a:gd name="connsiteY5" fmla="*/ 10287000 h 10287000"/>
              <a:gd name="connsiteX6" fmla="*/ 0 w 7178770"/>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8770" h="10287000">
                <a:moveTo>
                  <a:pt x="0" y="0"/>
                </a:moveTo>
                <a:lnTo>
                  <a:pt x="5055636" y="0"/>
                </a:lnTo>
                <a:lnTo>
                  <a:pt x="5284353" y="239893"/>
                </a:lnTo>
                <a:cubicBezTo>
                  <a:pt x="6461387" y="1534919"/>
                  <a:pt x="7178770" y="3255232"/>
                  <a:pt x="7178770" y="5143098"/>
                </a:cubicBezTo>
                <a:cubicBezTo>
                  <a:pt x="7178770" y="7030964"/>
                  <a:pt x="6461387" y="8751277"/>
                  <a:pt x="5284353" y="10046303"/>
                </a:cubicBezTo>
                <a:lnTo>
                  <a:pt x="5054869" y="10287000"/>
                </a:lnTo>
                <a:lnTo>
                  <a:pt x="0" y="10287000"/>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Freeform: Shape 158">
            <a:extLst>
              <a:ext uri="{FF2B5EF4-FFF2-40B4-BE49-F238E27FC236}">
                <a16:creationId xmlns:a16="http://schemas.microsoft.com/office/drawing/2014/main" id="{F2164A5D-4936-AFC6-01E5-0C698037DDDF}"/>
              </a:ext>
            </a:extLst>
          </p:cNvPr>
          <p:cNvSpPr/>
          <p:nvPr userDrawn="1"/>
        </p:nvSpPr>
        <p:spPr>
          <a:xfrm>
            <a:off x="0" y="0"/>
            <a:ext cx="6057824" cy="10287000"/>
          </a:xfrm>
          <a:custGeom>
            <a:avLst/>
            <a:gdLst>
              <a:gd name="connsiteX0" fmla="*/ 0 w 6057824"/>
              <a:gd name="connsiteY0" fmla="*/ 0 h 10287000"/>
              <a:gd name="connsiteX1" fmla="*/ 3295031 w 6057824"/>
              <a:gd name="connsiteY1" fmla="*/ 0 h 10287000"/>
              <a:gd name="connsiteX2" fmla="*/ 3336560 w 6057824"/>
              <a:gd name="connsiteY2" fmla="*/ 26624 h 10287000"/>
              <a:gd name="connsiteX3" fmla="*/ 6057824 w 6057824"/>
              <a:gd name="connsiteY3" fmla="*/ 5144709 h 10287000"/>
              <a:gd name="connsiteX4" fmla="*/ 3336560 w 6057824"/>
              <a:gd name="connsiteY4" fmla="*/ 10262794 h 10287000"/>
              <a:gd name="connsiteX5" fmla="*/ 3298803 w 6057824"/>
              <a:gd name="connsiteY5" fmla="*/ 10287000 h 10287000"/>
              <a:gd name="connsiteX6" fmla="*/ 0 w 6057824"/>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7824" h="10287000">
                <a:moveTo>
                  <a:pt x="0" y="0"/>
                </a:moveTo>
                <a:lnTo>
                  <a:pt x="3295031" y="0"/>
                </a:lnTo>
                <a:lnTo>
                  <a:pt x="3336560" y="26624"/>
                </a:lnTo>
                <a:cubicBezTo>
                  <a:pt x="4978376" y="1135813"/>
                  <a:pt x="6057824" y="3014202"/>
                  <a:pt x="6057824" y="5144709"/>
                </a:cubicBezTo>
                <a:cubicBezTo>
                  <a:pt x="6057824" y="7275217"/>
                  <a:pt x="4978376" y="9153605"/>
                  <a:pt x="3336560" y="10262794"/>
                </a:cubicBezTo>
                <a:lnTo>
                  <a:pt x="3298803" y="10287000"/>
                </a:lnTo>
                <a:lnTo>
                  <a:pt x="0" y="10287000"/>
                </a:lnTo>
                <a:close/>
              </a:path>
            </a:pathLst>
          </a:custGeom>
          <a:solidFill>
            <a:schemeClr val="bg1"/>
          </a:solidFill>
          <a:ln>
            <a:noFill/>
          </a:ln>
          <a:effectLst>
            <a:outerShdw blurRad="685800" dist="38100" sx="104000" sy="104000" algn="l" rotWithShape="0">
              <a:prstClr val="black">
                <a:alpha val="21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465FF63F-9D25-943D-B4C9-7A3FB9033F87}"/>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200"/>
          </a:p>
        </p:txBody>
      </p:sp>
      <p:sp>
        <p:nvSpPr>
          <p:cNvPr id="9" name="Freeform 20">
            <a:extLst>
              <a:ext uri="{FF2B5EF4-FFF2-40B4-BE49-F238E27FC236}">
                <a16:creationId xmlns:a16="http://schemas.microsoft.com/office/drawing/2014/main" id="{ECCDBE5C-2576-2DED-6EDA-24315BAC1915}"/>
              </a:ext>
            </a:extLst>
          </p:cNvPr>
          <p:cNvSpPr/>
          <p:nvPr userDrawn="1"/>
        </p:nvSpPr>
        <p:spPr>
          <a:xfrm>
            <a:off x="15253952" y="312340"/>
            <a:ext cx="1632039" cy="716360"/>
          </a:xfrm>
          <a:custGeom>
            <a:avLst/>
            <a:gdLst/>
            <a:ahLst/>
            <a:cxnLst/>
            <a:rect l="l" t="t" r="r" b="b"/>
            <a:pathLst>
              <a:path w="2176052" h="955147">
                <a:moveTo>
                  <a:pt x="0" y="0"/>
                </a:moveTo>
                <a:lnTo>
                  <a:pt x="2176052" y="0"/>
                </a:lnTo>
                <a:lnTo>
                  <a:pt x="2176052" y="955147"/>
                </a:lnTo>
                <a:lnTo>
                  <a:pt x="0" y="955147"/>
                </a:lnTo>
                <a:lnTo>
                  <a:pt x="0" y="0"/>
                </a:lnTo>
                <a:close/>
              </a:path>
            </a:pathLst>
          </a:custGeom>
          <a:blipFill>
            <a:blip r:embed="rId3"/>
            <a:stretch>
              <a:fillRect t="-24487" b="-23598"/>
            </a:stretch>
          </a:blipFill>
        </p:spPr>
        <p:txBody>
          <a:bodyPr/>
          <a:lstStyle/>
          <a:p>
            <a:endParaRPr lang="en-US"/>
          </a:p>
        </p:txBody>
      </p:sp>
      <p:sp>
        <p:nvSpPr>
          <p:cNvPr id="10" name="Freeform 21">
            <a:extLst>
              <a:ext uri="{FF2B5EF4-FFF2-40B4-BE49-F238E27FC236}">
                <a16:creationId xmlns:a16="http://schemas.microsoft.com/office/drawing/2014/main" id="{DE58A793-CF7D-44D1-9DDE-BD454B26F818}"/>
              </a:ext>
            </a:extLst>
          </p:cNvPr>
          <p:cNvSpPr/>
          <p:nvPr userDrawn="1"/>
        </p:nvSpPr>
        <p:spPr>
          <a:xfrm>
            <a:off x="17132439" y="429504"/>
            <a:ext cx="822230" cy="482032"/>
          </a:xfrm>
          <a:custGeom>
            <a:avLst/>
            <a:gdLst/>
            <a:ahLst/>
            <a:cxnLst/>
            <a:rect l="l" t="t" r="r" b="b"/>
            <a:pathLst>
              <a:path w="973682" h="570821">
                <a:moveTo>
                  <a:pt x="0" y="0"/>
                </a:moveTo>
                <a:lnTo>
                  <a:pt x="973682" y="0"/>
                </a:lnTo>
                <a:lnTo>
                  <a:pt x="973682" y="570821"/>
                </a:lnTo>
                <a:lnTo>
                  <a:pt x="0" y="570821"/>
                </a:lnTo>
                <a:lnTo>
                  <a:pt x="0" y="0"/>
                </a:lnTo>
                <a:close/>
              </a:path>
            </a:pathLst>
          </a:custGeom>
          <a:blipFill>
            <a:blip r:embed="rId4"/>
            <a:stretch>
              <a:fillRect/>
            </a:stretch>
          </a:blipFill>
        </p:spPr>
        <p:txBody>
          <a:bodyPr/>
          <a:lstStyle/>
          <a:p>
            <a:endParaRPr lang="en-US"/>
          </a:p>
        </p:txBody>
      </p:sp>
      <p:sp>
        <p:nvSpPr>
          <p:cNvPr id="11" name="AutoShape 22">
            <a:extLst>
              <a:ext uri="{FF2B5EF4-FFF2-40B4-BE49-F238E27FC236}">
                <a16:creationId xmlns:a16="http://schemas.microsoft.com/office/drawing/2014/main" id="{7179B642-1A81-1B87-11E6-8EE38902F250}"/>
              </a:ext>
            </a:extLst>
          </p:cNvPr>
          <p:cNvSpPr/>
          <p:nvPr userDrawn="1"/>
        </p:nvSpPr>
        <p:spPr>
          <a:xfrm flipH="1" flipV="1">
            <a:off x="17017469" y="515198"/>
            <a:ext cx="0" cy="310645"/>
          </a:xfrm>
          <a:prstGeom prst="line">
            <a:avLst/>
          </a:prstGeom>
          <a:ln w="18659" cap="flat">
            <a:solidFill>
              <a:srgbClr val="000000"/>
            </a:solidFill>
            <a:prstDash val="solid"/>
            <a:headEnd type="none" w="sm" len="sm"/>
            <a:tailEnd type="none" w="sm" len="sm"/>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TextBox 10">
            <a:extLst>
              <a:ext uri="{FF2B5EF4-FFF2-40B4-BE49-F238E27FC236}">
                <a16:creationId xmlns:a16="http://schemas.microsoft.com/office/drawing/2014/main" id="{A5704E50-70CF-768F-F479-570BD178177D}"/>
              </a:ext>
            </a:extLst>
          </p:cNvPr>
          <p:cNvSpPr txBox="1"/>
          <p:nvPr/>
        </p:nvSpPr>
        <p:spPr>
          <a:xfrm>
            <a:off x="3481269" y="-6463070"/>
            <a:ext cx="7087981" cy="7496903"/>
          </a:xfrm>
          <a:prstGeom prst="rect">
            <a:avLst/>
          </a:prstGeom>
        </p:spPr>
        <p:txBody>
          <a:bodyPr lIns="50801" tIns="50801" rIns="50801" bIns="50801" rtlCol="0" anchor="ctr"/>
          <a:lstStyle/>
          <a:p>
            <a:pPr algn="ctr">
              <a:lnSpc>
                <a:spcPts val="2660"/>
              </a:lnSpc>
              <a:spcBef>
                <a:spcPct val="0"/>
              </a:spcBef>
            </a:pPr>
            <a:endParaRPr/>
          </a:p>
        </p:txBody>
      </p:sp>
      <p:sp>
        <p:nvSpPr>
          <p:cNvPr id="25" name="Freeform: Shape 24">
            <a:extLst>
              <a:ext uri="{FF2B5EF4-FFF2-40B4-BE49-F238E27FC236}">
                <a16:creationId xmlns:a16="http://schemas.microsoft.com/office/drawing/2014/main" id="{EE9F31DA-18A5-E285-4149-13AFAB175809}"/>
              </a:ext>
            </a:extLst>
          </p:cNvPr>
          <p:cNvSpPr/>
          <p:nvPr userDrawn="1"/>
        </p:nvSpPr>
        <p:spPr>
          <a:xfrm>
            <a:off x="12519612" y="0"/>
            <a:ext cx="5768388" cy="2642428"/>
          </a:xfrm>
          <a:custGeom>
            <a:avLst/>
            <a:gdLst>
              <a:gd name="connsiteX0" fmla="*/ 0 w 5768388"/>
              <a:gd name="connsiteY0" fmla="*/ 0 h 2642428"/>
              <a:gd name="connsiteX1" fmla="*/ 5768388 w 5768388"/>
              <a:gd name="connsiteY1" fmla="*/ 0 h 2642428"/>
              <a:gd name="connsiteX2" fmla="*/ 5768388 w 5768388"/>
              <a:gd name="connsiteY2" fmla="*/ 2484582 h 2642428"/>
              <a:gd name="connsiteX3" fmla="*/ 5538044 w 5768388"/>
              <a:gd name="connsiteY3" fmla="*/ 2537745 h 2642428"/>
              <a:gd name="connsiteX4" fmla="*/ 4499606 w 5768388"/>
              <a:gd name="connsiteY4" fmla="*/ 2642428 h 2642428"/>
              <a:gd name="connsiteX5" fmla="*/ 92928 w 5768388"/>
              <a:gd name="connsiteY5" fmla="*/ 161617 h 264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68388" h="2642428">
                <a:moveTo>
                  <a:pt x="0" y="0"/>
                </a:moveTo>
                <a:lnTo>
                  <a:pt x="5768388" y="0"/>
                </a:lnTo>
                <a:lnTo>
                  <a:pt x="5768388" y="2484582"/>
                </a:lnTo>
                <a:lnTo>
                  <a:pt x="5538044" y="2537745"/>
                </a:lnTo>
                <a:cubicBezTo>
                  <a:pt x="5202618" y="2606383"/>
                  <a:pt x="4855322" y="2642428"/>
                  <a:pt x="4499606" y="2642428"/>
                </a:cubicBezTo>
                <a:cubicBezTo>
                  <a:pt x="2632098" y="2642428"/>
                  <a:pt x="996636" y="1648922"/>
                  <a:pt x="92928" y="161617"/>
                </a:cubicBez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EDB7D21-789B-CBE7-EE2E-3C90A3A95DA8}"/>
              </a:ext>
            </a:extLst>
          </p:cNvPr>
          <p:cNvSpPr/>
          <p:nvPr userDrawn="1"/>
        </p:nvSpPr>
        <p:spPr>
          <a:xfrm>
            <a:off x="13453476" y="0"/>
            <a:ext cx="4834525" cy="1851384"/>
          </a:xfrm>
          <a:custGeom>
            <a:avLst/>
            <a:gdLst>
              <a:gd name="connsiteX0" fmla="*/ 0 w 4834525"/>
              <a:gd name="connsiteY0" fmla="*/ 0 h 1851384"/>
              <a:gd name="connsiteX1" fmla="*/ 4834525 w 4834525"/>
              <a:gd name="connsiteY1" fmla="*/ 0 h 1851384"/>
              <a:gd name="connsiteX2" fmla="*/ 4834525 w 4834525"/>
              <a:gd name="connsiteY2" fmla="*/ 1663339 h 1851384"/>
              <a:gd name="connsiteX3" fmla="*/ 4655887 w 4834525"/>
              <a:gd name="connsiteY3" fmla="*/ 1714067 h 1851384"/>
              <a:gd name="connsiteX4" fmla="*/ 3565833 w 4834525"/>
              <a:gd name="connsiteY4" fmla="*/ 1851384 h 1851384"/>
              <a:gd name="connsiteX5" fmla="*/ 70659 w 4834525"/>
              <a:gd name="connsiteY5" fmla="*/ 99364 h 185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34525" h="1851384">
                <a:moveTo>
                  <a:pt x="0" y="0"/>
                </a:moveTo>
                <a:lnTo>
                  <a:pt x="4834525" y="0"/>
                </a:lnTo>
                <a:lnTo>
                  <a:pt x="4834525" y="1663339"/>
                </a:lnTo>
                <a:lnTo>
                  <a:pt x="4655887" y="1714067"/>
                </a:lnTo>
                <a:cubicBezTo>
                  <a:pt x="4307477" y="1803708"/>
                  <a:pt x="3942223" y="1851384"/>
                  <a:pt x="3565833" y="1851384"/>
                </a:cubicBezTo>
                <a:cubicBezTo>
                  <a:pt x="2135553" y="1851384"/>
                  <a:pt x="866065" y="1162948"/>
                  <a:pt x="70659" y="99364"/>
                </a:cubicBezTo>
                <a:close/>
              </a:path>
            </a:pathLst>
          </a:custGeom>
          <a:solidFill>
            <a:schemeClr val="bg1"/>
          </a:solidFill>
          <a:ln>
            <a:noFill/>
          </a:ln>
          <a:effectLst>
            <a:outerShdw blurRad="647700" sx="136000" sy="136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D76CD400-F46A-C717-7A18-562953197240}"/>
              </a:ext>
            </a:extLst>
          </p:cNvPr>
          <p:cNvGrpSpPr/>
          <p:nvPr userDrawn="1"/>
        </p:nvGrpSpPr>
        <p:grpSpPr>
          <a:xfrm>
            <a:off x="15253952" y="312340"/>
            <a:ext cx="2700717" cy="716360"/>
            <a:chOff x="15253952" y="312340"/>
            <a:chExt cx="2700717" cy="716360"/>
          </a:xfrm>
        </p:grpSpPr>
        <p:sp>
          <p:nvSpPr>
            <p:cNvPr id="30" name="Freeform 20">
              <a:extLst>
                <a:ext uri="{FF2B5EF4-FFF2-40B4-BE49-F238E27FC236}">
                  <a16:creationId xmlns:a16="http://schemas.microsoft.com/office/drawing/2014/main" id="{152C29FA-1116-DF80-6211-BD6CC79D8257}"/>
                </a:ext>
              </a:extLst>
            </p:cNvPr>
            <p:cNvSpPr/>
            <p:nvPr userDrawn="1"/>
          </p:nvSpPr>
          <p:spPr>
            <a:xfrm>
              <a:off x="15253952" y="312340"/>
              <a:ext cx="1632039" cy="716360"/>
            </a:xfrm>
            <a:custGeom>
              <a:avLst/>
              <a:gdLst/>
              <a:ahLst/>
              <a:cxnLst/>
              <a:rect l="l" t="t" r="r" b="b"/>
              <a:pathLst>
                <a:path w="2176052" h="955147">
                  <a:moveTo>
                    <a:pt x="0" y="0"/>
                  </a:moveTo>
                  <a:lnTo>
                    <a:pt x="2176052" y="0"/>
                  </a:lnTo>
                  <a:lnTo>
                    <a:pt x="2176052" y="955147"/>
                  </a:lnTo>
                  <a:lnTo>
                    <a:pt x="0" y="955147"/>
                  </a:lnTo>
                  <a:lnTo>
                    <a:pt x="0" y="0"/>
                  </a:lnTo>
                  <a:close/>
                </a:path>
              </a:pathLst>
            </a:custGeom>
            <a:blipFill>
              <a:blip r:embed="rId2"/>
              <a:stretch>
                <a:fillRect t="-24487" b="-23598"/>
              </a:stretch>
            </a:blipFill>
          </p:spPr>
          <p:txBody>
            <a:bodyPr/>
            <a:lstStyle/>
            <a:p>
              <a:endParaRPr lang="en-US"/>
            </a:p>
          </p:txBody>
        </p:sp>
        <p:sp>
          <p:nvSpPr>
            <p:cNvPr id="31" name="Freeform 21">
              <a:extLst>
                <a:ext uri="{FF2B5EF4-FFF2-40B4-BE49-F238E27FC236}">
                  <a16:creationId xmlns:a16="http://schemas.microsoft.com/office/drawing/2014/main" id="{3140269A-4986-7489-7589-5E853C51033B}"/>
                </a:ext>
              </a:extLst>
            </p:cNvPr>
            <p:cNvSpPr/>
            <p:nvPr userDrawn="1"/>
          </p:nvSpPr>
          <p:spPr>
            <a:xfrm>
              <a:off x="17132439" y="429504"/>
              <a:ext cx="822230" cy="482032"/>
            </a:xfrm>
            <a:custGeom>
              <a:avLst/>
              <a:gdLst/>
              <a:ahLst/>
              <a:cxnLst/>
              <a:rect l="l" t="t" r="r" b="b"/>
              <a:pathLst>
                <a:path w="973682" h="570821">
                  <a:moveTo>
                    <a:pt x="0" y="0"/>
                  </a:moveTo>
                  <a:lnTo>
                    <a:pt x="973682" y="0"/>
                  </a:lnTo>
                  <a:lnTo>
                    <a:pt x="973682" y="570821"/>
                  </a:lnTo>
                  <a:lnTo>
                    <a:pt x="0" y="570821"/>
                  </a:lnTo>
                  <a:lnTo>
                    <a:pt x="0" y="0"/>
                  </a:lnTo>
                  <a:close/>
                </a:path>
              </a:pathLst>
            </a:custGeom>
            <a:blipFill>
              <a:blip r:embed="rId3"/>
              <a:stretch>
                <a:fillRect/>
              </a:stretch>
            </a:blipFill>
          </p:spPr>
          <p:txBody>
            <a:bodyPr/>
            <a:lstStyle/>
            <a:p>
              <a:endParaRPr lang="en-US"/>
            </a:p>
          </p:txBody>
        </p:sp>
        <p:sp>
          <p:nvSpPr>
            <p:cNvPr id="32" name="AutoShape 22">
              <a:extLst>
                <a:ext uri="{FF2B5EF4-FFF2-40B4-BE49-F238E27FC236}">
                  <a16:creationId xmlns:a16="http://schemas.microsoft.com/office/drawing/2014/main" id="{2D87F29E-AB7A-4BDB-BA65-E48B4D2B5CDB}"/>
                </a:ext>
              </a:extLst>
            </p:cNvPr>
            <p:cNvSpPr/>
            <p:nvPr userDrawn="1"/>
          </p:nvSpPr>
          <p:spPr>
            <a:xfrm flipH="1" flipV="1">
              <a:off x="17017469" y="515198"/>
              <a:ext cx="0" cy="310645"/>
            </a:xfrm>
            <a:prstGeom prst="line">
              <a:avLst/>
            </a:prstGeom>
            <a:ln w="18659" cap="flat">
              <a:solidFill>
                <a:srgbClr val="000000"/>
              </a:solidFill>
              <a:prstDash val="solid"/>
              <a:headEnd type="none" w="sm" len="sm"/>
              <a:tailEnd type="none" w="sm" len="sm"/>
            </a:ln>
          </p:spPr>
          <p:txBody>
            <a:bodyPr/>
            <a:lstStyle/>
            <a:p>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EC00376-46F0-1319-718B-DCDE7D3B69BD}"/>
              </a:ext>
            </a:extLst>
          </p:cNvPr>
          <p:cNvSpPr/>
          <p:nvPr userDrawn="1"/>
        </p:nvSpPr>
        <p:spPr>
          <a:xfrm>
            <a:off x="2924246" y="1"/>
            <a:ext cx="12439511" cy="4347581"/>
          </a:xfrm>
          <a:custGeom>
            <a:avLst/>
            <a:gdLst>
              <a:gd name="connsiteX0" fmla="*/ 0 w 12439511"/>
              <a:gd name="connsiteY0" fmla="*/ 0 h 4347581"/>
              <a:gd name="connsiteX1" fmla="*/ 12439511 w 12439511"/>
              <a:gd name="connsiteY1" fmla="*/ 0 h 4347581"/>
              <a:gd name="connsiteX2" fmla="*/ 12438296 w 12439511"/>
              <a:gd name="connsiteY2" fmla="*/ 3591 h 4347581"/>
              <a:gd name="connsiteX3" fmla="*/ 6219755 w 12439511"/>
              <a:gd name="connsiteY3" fmla="*/ 4347581 h 4347581"/>
              <a:gd name="connsiteX4" fmla="*/ 1215 w 12439511"/>
              <a:gd name="connsiteY4" fmla="*/ 3591 h 4347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9511" h="4347581">
                <a:moveTo>
                  <a:pt x="0" y="0"/>
                </a:moveTo>
                <a:lnTo>
                  <a:pt x="12439511" y="0"/>
                </a:lnTo>
                <a:lnTo>
                  <a:pt x="12438296" y="3591"/>
                </a:lnTo>
                <a:cubicBezTo>
                  <a:pt x="11510139" y="2538505"/>
                  <a:pt x="9076213" y="4347581"/>
                  <a:pt x="6219755" y="4347581"/>
                </a:cubicBezTo>
                <a:cubicBezTo>
                  <a:pt x="3363298" y="4347581"/>
                  <a:pt x="929372" y="2538505"/>
                  <a:pt x="1215" y="3591"/>
                </a:cubicBez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129B928-2039-1A46-8D71-8BE427659F7B}"/>
              </a:ext>
            </a:extLst>
          </p:cNvPr>
          <p:cNvSpPr/>
          <p:nvPr userDrawn="1"/>
        </p:nvSpPr>
        <p:spPr>
          <a:xfrm>
            <a:off x="4020291" y="1"/>
            <a:ext cx="10247418" cy="3332597"/>
          </a:xfrm>
          <a:custGeom>
            <a:avLst/>
            <a:gdLst>
              <a:gd name="connsiteX0" fmla="*/ 0 w 10247418"/>
              <a:gd name="connsiteY0" fmla="*/ 0 h 3332597"/>
              <a:gd name="connsiteX1" fmla="*/ 10247418 w 10247418"/>
              <a:gd name="connsiteY1" fmla="*/ 0 h 3332597"/>
              <a:gd name="connsiteX2" fmla="*/ 10176240 w 10247418"/>
              <a:gd name="connsiteY2" fmla="*/ 157442 h 3332597"/>
              <a:gd name="connsiteX3" fmla="*/ 5123709 w 10247418"/>
              <a:gd name="connsiteY3" fmla="*/ 3332597 h 3332597"/>
              <a:gd name="connsiteX4" fmla="*/ 71178 w 10247418"/>
              <a:gd name="connsiteY4" fmla="*/ 157442 h 3332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418" h="3332597">
                <a:moveTo>
                  <a:pt x="0" y="0"/>
                </a:moveTo>
                <a:lnTo>
                  <a:pt x="10247418" y="0"/>
                </a:lnTo>
                <a:lnTo>
                  <a:pt x="10176240" y="157442"/>
                </a:lnTo>
                <a:cubicBezTo>
                  <a:pt x="9270986" y="2036151"/>
                  <a:pt x="7348748" y="3332597"/>
                  <a:pt x="5123709" y="3332597"/>
                </a:cubicBezTo>
                <a:cubicBezTo>
                  <a:pt x="2898671" y="3332597"/>
                  <a:pt x="976433" y="2036151"/>
                  <a:pt x="71178" y="157442"/>
                </a:cubicBezTo>
                <a:close/>
              </a:path>
            </a:pathLst>
          </a:custGeom>
          <a:solidFill>
            <a:schemeClr val="bg1"/>
          </a:solidFill>
          <a:ln>
            <a:noFill/>
          </a:ln>
          <a:effectLst>
            <a:outerShdw blurRad="635000" dist="38100" dir="5400000" sx="102000" sy="102000" algn="t"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F37F2AA-142D-F94C-D3CA-D7BEC26D2DB3}"/>
              </a:ext>
            </a:extLst>
          </p:cNvPr>
          <p:cNvSpPr/>
          <p:nvPr userDrawn="1"/>
        </p:nvSpPr>
        <p:spPr>
          <a:xfrm>
            <a:off x="1" y="0"/>
            <a:ext cx="10048729" cy="3581400"/>
          </a:xfrm>
          <a:custGeom>
            <a:avLst/>
            <a:gdLst>
              <a:gd name="connsiteX0" fmla="*/ 0 w 10048729"/>
              <a:gd name="connsiteY0" fmla="*/ 0 h 3581400"/>
              <a:gd name="connsiteX1" fmla="*/ 10048729 w 10048729"/>
              <a:gd name="connsiteY1" fmla="*/ 0 h 3581400"/>
              <a:gd name="connsiteX2" fmla="*/ 9965429 w 10048729"/>
              <a:gd name="connsiteY2" fmla="*/ 165747 h 3581400"/>
              <a:gd name="connsiteX3" fmla="*/ 4693784 w 10048729"/>
              <a:gd name="connsiteY3" fmla="*/ 3574348 h 3581400"/>
              <a:gd name="connsiteX4" fmla="*/ 4575040 w 10048729"/>
              <a:gd name="connsiteY4" fmla="*/ 3581400 h 3581400"/>
              <a:gd name="connsiteX5" fmla="*/ 3751789 w 10048729"/>
              <a:gd name="connsiteY5" fmla="*/ 3581400 h 3581400"/>
              <a:gd name="connsiteX6" fmla="*/ 3633045 w 10048729"/>
              <a:gd name="connsiteY6" fmla="*/ 3574348 h 3581400"/>
              <a:gd name="connsiteX7" fmla="*/ 331032 w 10048729"/>
              <a:gd name="connsiteY7" fmla="*/ 2373882 h 3581400"/>
              <a:gd name="connsiteX8" fmla="*/ 0 w 10048729"/>
              <a:gd name="connsiteY8" fmla="*/ 2119309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48729" h="3581400">
                <a:moveTo>
                  <a:pt x="0" y="0"/>
                </a:moveTo>
                <a:lnTo>
                  <a:pt x="10048729" y="0"/>
                </a:lnTo>
                <a:lnTo>
                  <a:pt x="9965429" y="165747"/>
                </a:lnTo>
                <a:cubicBezTo>
                  <a:pt x="8919194" y="2064177"/>
                  <a:pt x="6968305" y="3394052"/>
                  <a:pt x="4693784" y="3574348"/>
                </a:cubicBezTo>
                <a:lnTo>
                  <a:pt x="4575040" y="3581400"/>
                </a:lnTo>
                <a:lnTo>
                  <a:pt x="3751789" y="3581400"/>
                </a:lnTo>
                <a:lnTo>
                  <a:pt x="3633045" y="3574348"/>
                </a:lnTo>
                <a:cubicBezTo>
                  <a:pt x="2408303" y="3477266"/>
                  <a:pt x="1277395" y="3046873"/>
                  <a:pt x="331032" y="2373882"/>
                </a:cubicBezTo>
                <a:lnTo>
                  <a:pt x="0" y="2119309"/>
                </a:lnTo>
                <a:close/>
              </a:path>
            </a:pathLst>
          </a:cu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166A736-EB7C-5E76-E702-E1DB592A2687}"/>
              </a:ext>
            </a:extLst>
          </p:cNvPr>
          <p:cNvSpPr/>
          <p:nvPr userDrawn="1"/>
        </p:nvSpPr>
        <p:spPr>
          <a:xfrm>
            <a:off x="1" y="0"/>
            <a:ext cx="8880233" cy="2580300"/>
          </a:xfrm>
          <a:custGeom>
            <a:avLst/>
            <a:gdLst>
              <a:gd name="connsiteX0" fmla="*/ 0 w 8880233"/>
              <a:gd name="connsiteY0" fmla="*/ 0 h 2580300"/>
              <a:gd name="connsiteX1" fmla="*/ 8880233 w 8880233"/>
              <a:gd name="connsiteY1" fmla="*/ 0 h 2580300"/>
              <a:gd name="connsiteX2" fmla="*/ 8830198 w 8880233"/>
              <a:gd name="connsiteY2" fmla="*/ 80972 h 2580300"/>
              <a:gd name="connsiteX3" fmla="*/ 4163413 w 8880233"/>
              <a:gd name="connsiteY3" fmla="*/ 2580300 h 2580300"/>
              <a:gd name="connsiteX4" fmla="*/ 235708 w 8880233"/>
              <a:gd name="connsiteY4" fmla="*/ 974055 h 2580300"/>
              <a:gd name="connsiteX5" fmla="*/ 0 w 8880233"/>
              <a:gd name="connsiteY5" fmla="*/ 726089 h 258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0233" h="2580300">
                <a:moveTo>
                  <a:pt x="0" y="0"/>
                </a:moveTo>
                <a:lnTo>
                  <a:pt x="8880233" y="0"/>
                </a:lnTo>
                <a:lnTo>
                  <a:pt x="8830198" y="80972"/>
                </a:lnTo>
                <a:cubicBezTo>
                  <a:pt x="7825399" y="1587709"/>
                  <a:pt x="6110322" y="2580300"/>
                  <a:pt x="4163413" y="2580300"/>
                </a:cubicBezTo>
                <a:cubicBezTo>
                  <a:pt x="2633700" y="2580300"/>
                  <a:pt x="1247106" y="1967527"/>
                  <a:pt x="235708" y="974055"/>
                </a:cubicBezTo>
                <a:lnTo>
                  <a:pt x="0" y="726089"/>
                </a:lnTo>
                <a:close/>
              </a:path>
            </a:pathLst>
          </a:custGeom>
          <a:solidFill>
            <a:schemeClr val="bg1"/>
          </a:solidFill>
          <a:ln>
            <a:noFill/>
          </a:ln>
          <a:effectLst>
            <a:outerShdw blurRad="635000" dist="38100" dir="5400000" sx="102000" sy="102000" algn="t" rotWithShape="0">
              <a:prstClr val="black">
                <a:alpha val="16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Freeform 2"/>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nvGrpSpPr>
          <p:cNvPr id="9" name="Group 4">
            <a:extLst>
              <a:ext uri="{FF2B5EF4-FFF2-40B4-BE49-F238E27FC236}">
                <a16:creationId xmlns:a16="http://schemas.microsoft.com/office/drawing/2014/main" id="{D85EB13C-7F27-88C5-BC5C-09C7F252D7DD}"/>
              </a:ext>
            </a:extLst>
          </p:cNvPr>
          <p:cNvGrpSpPr/>
          <p:nvPr userDrawn="1"/>
        </p:nvGrpSpPr>
        <p:grpSpPr>
          <a:xfrm>
            <a:off x="17293116" y="565634"/>
            <a:ext cx="397367" cy="28996"/>
            <a:chOff x="0" y="0"/>
            <a:chExt cx="128243" cy="9358"/>
          </a:xfrm>
        </p:grpSpPr>
        <p:sp>
          <p:nvSpPr>
            <p:cNvPr id="10" name="Freeform 5">
              <a:extLst>
                <a:ext uri="{FF2B5EF4-FFF2-40B4-BE49-F238E27FC236}">
                  <a16:creationId xmlns:a16="http://schemas.microsoft.com/office/drawing/2014/main" id="{C8ABCADE-D8C6-6CE8-3186-2DA16EF5F4C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1" name="TextBox 6">
              <a:extLst>
                <a:ext uri="{FF2B5EF4-FFF2-40B4-BE49-F238E27FC236}">
                  <a16:creationId xmlns:a16="http://schemas.microsoft.com/office/drawing/2014/main" id="{D95698E3-CAA5-A113-FA36-9E581CF1CD69}"/>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7">
            <a:extLst>
              <a:ext uri="{FF2B5EF4-FFF2-40B4-BE49-F238E27FC236}">
                <a16:creationId xmlns:a16="http://schemas.microsoft.com/office/drawing/2014/main" id="{EACB4C13-C95B-31F8-D6AF-7D251FE7D095}"/>
              </a:ext>
            </a:extLst>
          </p:cNvPr>
          <p:cNvGrpSpPr/>
          <p:nvPr userDrawn="1"/>
        </p:nvGrpSpPr>
        <p:grpSpPr>
          <a:xfrm>
            <a:off x="17293116" y="657737"/>
            <a:ext cx="397367" cy="28996"/>
            <a:chOff x="0" y="0"/>
            <a:chExt cx="128243" cy="9358"/>
          </a:xfrm>
        </p:grpSpPr>
        <p:sp>
          <p:nvSpPr>
            <p:cNvPr id="13" name="Freeform 8">
              <a:extLst>
                <a:ext uri="{FF2B5EF4-FFF2-40B4-BE49-F238E27FC236}">
                  <a16:creationId xmlns:a16="http://schemas.microsoft.com/office/drawing/2014/main" id="{80D944CF-7C8E-205E-460A-DE34B6F50D10}"/>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4" name="TextBox 9">
              <a:extLst>
                <a:ext uri="{FF2B5EF4-FFF2-40B4-BE49-F238E27FC236}">
                  <a16:creationId xmlns:a16="http://schemas.microsoft.com/office/drawing/2014/main" id="{95DC08AF-3218-1631-1668-94E05FAAF0D5}"/>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0">
            <a:extLst>
              <a:ext uri="{FF2B5EF4-FFF2-40B4-BE49-F238E27FC236}">
                <a16:creationId xmlns:a16="http://schemas.microsoft.com/office/drawing/2014/main" id="{25403165-5ED5-AF16-20CF-DB501BE83A6F}"/>
              </a:ext>
            </a:extLst>
          </p:cNvPr>
          <p:cNvGrpSpPr/>
          <p:nvPr userDrawn="1"/>
        </p:nvGrpSpPr>
        <p:grpSpPr>
          <a:xfrm>
            <a:off x="2319992" y="-1680508"/>
            <a:ext cx="13648016" cy="13648016"/>
            <a:chOff x="0" y="0"/>
            <a:chExt cx="812800" cy="812800"/>
          </a:xfrm>
        </p:grpSpPr>
        <p:sp>
          <p:nvSpPr>
            <p:cNvPr id="29" name="Freeform 11">
              <a:extLst>
                <a:ext uri="{FF2B5EF4-FFF2-40B4-BE49-F238E27FC236}">
                  <a16:creationId xmlns:a16="http://schemas.microsoft.com/office/drawing/2014/main" id="{25B9E0D9-B98E-EDB5-5FD5-E31B0D7CD8C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alpha val="74902"/>
              </a:srgbClr>
            </a:solidFill>
          </p:spPr>
          <p:txBody>
            <a:bodyPr/>
            <a:lstStyle/>
            <a:p>
              <a:endParaRPr lang="en-US"/>
            </a:p>
          </p:txBody>
        </p:sp>
        <p:sp>
          <p:nvSpPr>
            <p:cNvPr id="30" name="TextBox 12">
              <a:extLst>
                <a:ext uri="{FF2B5EF4-FFF2-40B4-BE49-F238E27FC236}">
                  <a16:creationId xmlns:a16="http://schemas.microsoft.com/office/drawing/2014/main" id="{CFE3CCA8-D593-F54A-BD51-6793F820864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2" name="Freeform 13">
            <a:extLst>
              <a:ext uri="{FF2B5EF4-FFF2-40B4-BE49-F238E27FC236}">
                <a16:creationId xmlns:a16="http://schemas.microsoft.com/office/drawing/2014/main" id="{C26876B3-9E53-B160-43BE-472D89792EA2}"/>
              </a:ext>
            </a:extLst>
          </p:cNvPr>
          <p:cNvSpPr/>
          <p:nvPr userDrawn="1"/>
        </p:nvSpPr>
        <p:spPr>
          <a:xfrm>
            <a:off x="3640768" y="-164456"/>
            <a:ext cx="11725929" cy="11711272"/>
          </a:xfrm>
          <a:custGeom>
            <a:avLst/>
            <a:gdLst/>
            <a:ahLst/>
            <a:cxnLst/>
            <a:rect l="l" t="t" r="r" b="b"/>
            <a:pathLst>
              <a:path w="11725929" h="11711272">
                <a:moveTo>
                  <a:pt x="0" y="0"/>
                </a:moveTo>
                <a:lnTo>
                  <a:pt x="11725929" y="0"/>
                </a:lnTo>
                <a:lnTo>
                  <a:pt x="11725929" y="11711272"/>
                </a:lnTo>
                <a:lnTo>
                  <a:pt x="0" y="11711272"/>
                </a:lnTo>
                <a:lnTo>
                  <a:pt x="0" y="0"/>
                </a:lnTo>
                <a:close/>
              </a:path>
            </a:pathLst>
          </a:custGeom>
          <a:blipFill>
            <a:blip r:embed="rId3"/>
            <a:stretch>
              <a:fillRect/>
            </a:stretch>
          </a:blipFill>
        </p:spPr>
        <p:txBody>
          <a:bodyPr/>
          <a:lstStyle/>
          <a:p>
            <a:endParaRPr lang="en-US"/>
          </a:p>
        </p:txBody>
      </p:sp>
      <p:grpSp>
        <p:nvGrpSpPr>
          <p:cNvPr id="33" name="Group 14">
            <a:extLst>
              <a:ext uri="{FF2B5EF4-FFF2-40B4-BE49-F238E27FC236}">
                <a16:creationId xmlns:a16="http://schemas.microsoft.com/office/drawing/2014/main" id="{4F05CBA6-A4E0-718B-16EE-85F86253B7D6}"/>
              </a:ext>
            </a:extLst>
          </p:cNvPr>
          <p:cNvGrpSpPr/>
          <p:nvPr userDrawn="1"/>
        </p:nvGrpSpPr>
        <p:grpSpPr>
          <a:xfrm>
            <a:off x="3367381" y="-633119"/>
            <a:ext cx="11553237" cy="11553237"/>
            <a:chOff x="0" y="0"/>
            <a:chExt cx="812800" cy="812800"/>
          </a:xfrm>
        </p:grpSpPr>
        <p:sp>
          <p:nvSpPr>
            <p:cNvPr id="35" name="Freeform 15">
              <a:extLst>
                <a:ext uri="{FF2B5EF4-FFF2-40B4-BE49-F238E27FC236}">
                  <a16:creationId xmlns:a16="http://schemas.microsoft.com/office/drawing/2014/main" id="{4C4640B5-EB46-A9F3-EDCE-90C5A41A4C3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6" name="TextBox 16">
              <a:extLst>
                <a:ext uri="{FF2B5EF4-FFF2-40B4-BE49-F238E27FC236}">
                  <a16:creationId xmlns:a16="http://schemas.microsoft.com/office/drawing/2014/main" id="{2B7125A0-7606-5319-1499-D1E9431507B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7" name="Freeform 17">
            <a:extLst>
              <a:ext uri="{FF2B5EF4-FFF2-40B4-BE49-F238E27FC236}">
                <a16:creationId xmlns:a16="http://schemas.microsoft.com/office/drawing/2014/main" id="{97AC0F5A-E08F-12FA-5CDE-29D2DD21C34C}"/>
              </a:ext>
            </a:extLst>
          </p:cNvPr>
          <p:cNvSpPr/>
          <p:nvPr userDrawn="1"/>
        </p:nvSpPr>
        <p:spPr>
          <a:xfrm>
            <a:off x="1476280" y="4348446"/>
            <a:ext cx="1658466" cy="1656393"/>
          </a:xfrm>
          <a:custGeom>
            <a:avLst/>
            <a:gdLst/>
            <a:ahLst/>
            <a:cxnLst/>
            <a:rect l="l" t="t" r="r" b="b"/>
            <a:pathLst>
              <a:path w="1658466" h="1656393">
                <a:moveTo>
                  <a:pt x="0" y="0"/>
                </a:moveTo>
                <a:lnTo>
                  <a:pt x="1658465" y="0"/>
                </a:lnTo>
                <a:lnTo>
                  <a:pt x="1658465" y="1656393"/>
                </a:lnTo>
                <a:lnTo>
                  <a:pt x="0" y="1656393"/>
                </a:lnTo>
                <a:lnTo>
                  <a:pt x="0" y="0"/>
                </a:lnTo>
                <a:close/>
              </a:path>
            </a:pathLst>
          </a:custGeom>
          <a:blipFill>
            <a:blip r:embed="rId3"/>
            <a:stretch>
              <a:fillRect/>
            </a:stretch>
          </a:blipFill>
        </p:spPr>
        <p:txBody>
          <a:bodyPr/>
          <a:lstStyle/>
          <a:p>
            <a:endParaRPr lang="en-US"/>
          </a:p>
        </p:txBody>
      </p:sp>
      <p:grpSp>
        <p:nvGrpSpPr>
          <p:cNvPr id="38" name="Group 18">
            <a:extLst>
              <a:ext uri="{FF2B5EF4-FFF2-40B4-BE49-F238E27FC236}">
                <a16:creationId xmlns:a16="http://schemas.microsoft.com/office/drawing/2014/main" id="{35E76902-F1E1-91C7-5E33-7C2F9CB94882}"/>
              </a:ext>
            </a:extLst>
          </p:cNvPr>
          <p:cNvGrpSpPr/>
          <p:nvPr userDrawn="1"/>
        </p:nvGrpSpPr>
        <p:grpSpPr>
          <a:xfrm>
            <a:off x="1437613" y="4282161"/>
            <a:ext cx="1634041" cy="1634041"/>
            <a:chOff x="0" y="0"/>
            <a:chExt cx="812800" cy="812800"/>
          </a:xfrm>
        </p:grpSpPr>
        <p:sp>
          <p:nvSpPr>
            <p:cNvPr id="39" name="Freeform 19">
              <a:extLst>
                <a:ext uri="{FF2B5EF4-FFF2-40B4-BE49-F238E27FC236}">
                  <a16:creationId xmlns:a16="http://schemas.microsoft.com/office/drawing/2014/main" id="{DBCE9958-487D-3287-51A6-E62DD59DBB1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0" name="TextBox 20">
              <a:extLst>
                <a:ext uri="{FF2B5EF4-FFF2-40B4-BE49-F238E27FC236}">
                  <a16:creationId xmlns:a16="http://schemas.microsoft.com/office/drawing/2014/main" id="{9901BCF7-1593-1BF3-250C-202FFDF30F3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1" name="Freeform 21">
            <a:extLst>
              <a:ext uri="{FF2B5EF4-FFF2-40B4-BE49-F238E27FC236}">
                <a16:creationId xmlns:a16="http://schemas.microsoft.com/office/drawing/2014/main" id="{3230A92C-6600-41F2-9069-3FE69B1E4A96}"/>
              </a:ext>
            </a:extLst>
          </p:cNvPr>
          <p:cNvSpPr/>
          <p:nvPr userDrawn="1"/>
        </p:nvSpPr>
        <p:spPr>
          <a:xfrm flipH="1">
            <a:off x="2086248" y="4847440"/>
            <a:ext cx="336771" cy="503483"/>
          </a:xfrm>
          <a:custGeom>
            <a:avLst/>
            <a:gdLst/>
            <a:ahLst/>
            <a:cxnLst/>
            <a:rect l="l" t="t" r="r" b="b"/>
            <a:pathLst>
              <a:path w="336771" h="503483">
                <a:moveTo>
                  <a:pt x="336771" y="0"/>
                </a:moveTo>
                <a:lnTo>
                  <a:pt x="0" y="0"/>
                </a:lnTo>
                <a:lnTo>
                  <a:pt x="0" y="503483"/>
                </a:lnTo>
                <a:lnTo>
                  <a:pt x="336771" y="503483"/>
                </a:lnTo>
                <a:lnTo>
                  <a:pt x="33677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2" name="Freeform 22">
            <a:extLst>
              <a:ext uri="{FF2B5EF4-FFF2-40B4-BE49-F238E27FC236}">
                <a16:creationId xmlns:a16="http://schemas.microsoft.com/office/drawing/2014/main" id="{E2A1233A-F56F-6573-5572-AA9BCD2653E6}"/>
              </a:ext>
            </a:extLst>
          </p:cNvPr>
          <p:cNvSpPr/>
          <p:nvPr userDrawn="1"/>
        </p:nvSpPr>
        <p:spPr>
          <a:xfrm>
            <a:off x="15191921" y="4348446"/>
            <a:ext cx="1658466" cy="1656393"/>
          </a:xfrm>
          <a:custGeom>
            <a:avLst/>
            <a:gdLst/>
            <a:ahLst/>
            <a:cxnLst/>
            <a:rect l="l" t="t" r="r" b="b"/>
            <a:pathLst>
              <a:path w="1658466" h="1656393">
                <a:moveTo>
                  <a:pt x="0" y="0"/>
                </a:moveTo>
                <a:lnTo>
                  <a:pt x="1658466" y="0"/>
                </a:lnTo>
                <a:lnTo>
                  <a:pt x="1658466" y="1656393"/>
                </a:lnTo>
                <a:lnTo>
                  <a:pt x="0" y="1656393"/>
                </a:lnTo>
                <a:lnTo>
                  <a:pt x="0" y="0"/>
                </a:lnTo>
                <a:close/>
              </a:path>
            </a:pathLst>
          </a:custGeom>
          <a:blipFill>
            <a:blip r:embed="rId3"/>
            <a:stretch>
              <a:fillRect/>
            </a:stretch>
          </a:blipFill>
        </p:spPr>
        <p:txBody>
          <a:bodyPr/>
          <a:lstStyle/>
          <a:p>
            <a:endParaRPr lang="en-US"/>
          </a:p>
        </p:txBody>
      </p:sp>
      <p:grpSp>
        <p:nvGrpSpPr>
          <p:cNvPr id="43" name="Group 23">
            <a:extLst>
              <a:ext uri="{FF2B5EF4-FFF2-40B4-BE49-F238E27FC236}">
                <a16:creationId xmlns:a16="http://schemas.microsoft.com/office/drawing/2014/main" id="{A0D36D14-CDB8-2B11-F16A-0746EA6BBCF0}"/>
              </a:ext>
            </a:extLst>
          </p:cNvPr>
          <p:cNvGrpSpPr/>
          <p:nvPr userDrawn="1"/>
        </p:nvGrpSpPr>
        <p:grpSpPr>
          <a:xfrm>
            <a:off x="15153255" y="4282161"/>
            <a:ext cx="1634041" cy="1634041"/>
            <a:chOff x="0" y="0"/>
            <a:chExt cx="812800" cy="812800"/>
          </a:xfrm>
        </p:grpSpPr>
        <p:sp>
          <p:nvSpPr>
            <p:cNvPr id="44" name="Freeform 24">
              <a:extLst>
                <a:ext uri="{FF2B5EF4-FFF2-40B4-BE49-F238E27FC236}">
                  <a16:creationId xmlns:a16="http://schemas.microsoft.com/office/drawing/2014/main" id="{28367E18-250E-0BA6-1E0F-DB8AE9AD235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5" name="TextBox 25">
              <a:extLst>
                <a:ext uri="{FF2B5EF4-FFF2-40B4-BE49-F238E27FC236}">
                  <a16:creationId xmlns:a16="http://schemas.microsoft.com/office/drawing/2014/main" id="{00A9C3B0-8294-74C7-A423-9DC4FDAA5CB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26">
            <a:extLst>
              <a:ext uri="{FF2B5EF4-FFF2-40B4-BE49-F238E27FC236}">
                <a16:creationId xmlns:a16="http://schemas.microsoft.com/office/drawing/2014/main" id="{77DF0BFD-1E89-9490-1A3F-3146A3CAA590}"/>
              </a:ext>
            </a:extLst>
          </p:cNvPr>
          <p:cNvSpPr/>
          <p:nvPr userDrawn="1"/>
        </p:nvSpPr>
        <p:spPr>
          <a:xfrm>
            <a:off x="15801890" y="4847440"/>
            <a:ext cx="336771" cy="503483"/>
          </a:xfrm>
          <a:custGeom>
            <a:avLst/>
            <a:gdLst/>
            <a:ahLst/>
            <a:cxnLst/>
            <a:rect l="l" t="t" r="r" b="b"/>
            <a:pathLst>
              <a:path w="336771" h="503483">
                <a:moveTo>
                  <a:pt x="0" y="0"/>
                </a:moveTo>
                <a:lnTo>
                  <a:pt x="336770" y="0"/>
                </a:lnTo>
                <a:lnTo>
                  <a:pt x="336770" y="503483"/>
                </a:lnTo>
                <a:lnTo>
                  <a:pt x="0" y="503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8" name="Group 31">
            <a:extLst>
              <a:ext uri="{FF2B5EF4-FFF2-40B4-BE49-F238E27FC236}">
                <a16:creationId xmlns:a16="http://schemas.microsoft.com/office/drawing/2014/main" id="{8CC807AC-151E-3F9A-4FFB-7DC9F28EA3EA}"/>
              </a:ext>
            </a:extLst>
          </p:cNvPr>
          <p:cNvGrpSpPr/>
          <p:nvPr userDrawn="1"/>
        </p:nvGrpSpPr>
        <p:grpSpPr>
          <a:xfrm>
            <a:off x="8468181" y="9037419"/>
            <a:ext cx="1351637" cy="47625"/>
            <a:chOff x="0" y="0"/>
            <a:chExt cx="436218" cy="15370"/>
          </a:xfrm>
        </p:grpSpPr>
        <p:sp>
          <p:nvSpPr>
            <p:cNvPr id="49" name="Freeform 32">
              <a:extLst>
                <a:ext uri="{FF2B5EF4-FFF2-40B4-BE49-F238E27FC236}">
                  <a16:creationId xmlns:a16="http://schemas.microsoft.com/office/drawing/2014/main" id="{7BFD7A1E-2ADD-0916-1A1B-17835FFF68DB}"/>
                </a:ext>
              </a:extLst>
            </p:cNvPr>
            <p:cNvSpPr/>
            <p:nvPr/>
          </p:nvSpPr>
          <p:spPr>
            <a:xfrm>
              <a:off x="0" y="0"/>
              <a:ext cx="436218" cy="15370"/>
            </a:xfrm>
            <a:custGeom>
              <a:avLst/>
              <a:gdLst/>
              <a:ahLst/>
              <a:cxnLst/>
              <a:rect l="l" t="t" r="r" b="b"/>
              <a:pathLst>
                <a:path w="436218" h="15370">
                  <a:moveTo>
                    <a:pt x="0" y="0"/>
                  </a:moveTo>
                  <a:lnTo>
                    <a:pt x="436218" y="0"/>
                  </a:lnTo>
                  <a:lnTo>
                    <a:pt x="436218" y="15370"/>
                  </a:lnTo>
                  <a:lnTo>
                    <a:pt x="0" y="15370"/>
                  </a:lnTo>
                  <a:close/>
                </a:path>
              </a:pathLst>
            </a:custGeom>
            <a:solidFill>
              <a:srgbClr val="EF6537"/>
            </a:solidFill>
          </p:spPr>
          <p:txBody>
            <a:bodyPr/>
            <a:lstStyle/>
            <a:p>
              <a:endParaRPr lang="en-US"/>
            </a:p>
          </p:txBody>
        </p:sp>
        <p:sp>
          <p:nvSpPr>
            <p:cNvPr id="50" name="TextBox 33">
              <a:extLst>
                <a:ext uri="{FF2B5EF4-FFF2-40B4-BE49-F238E27FC236}">
                  <a16:creationId xmlns:a16="http://schemas.microsoft.com/office/drawing/2014/main" id="{385F1711-7782-6336-B145-68A8A385534E}"/>
                </a:ext>
              </a:extLst>
            </p:cNvPr>
            <p:cNvSpPr txBox="1"/>
            <p:nvPr/>
          </p:nvSpPr>
          <p:spPr>
            <a:xfrm>
              <a:off x="0" y="-38100"/>
              <a:ext cx="436218" cy="5347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442494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9" name="Freeform 2">
            <a:extLst>
              <a:ext uri="{FF2B5EF4-FFF2-40B4-BE49-F238E27FC236}">
                <a16:creationId xmlns:a16="http://schemas.microsoft.com/office/drawing/2014/main" id="{E3BBC09C-7F1F-16CB-0645-64A9CDD5932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cstate="print">
              <a:extLst>
                <a:ext uri="{28A0092B-C50C-407E-A947-70E740481C1C}">
                  <a14:useLocalDpi xmlns:a14="http://schemas.microsoft.com/office/drawing/2010/main" val="0"/>
                </a:ext>
              </a:extLst>
            </a:blip>
            <a:stretch>
              <a:fillRect/>
            </a:stretch>
          </a:blipFill>
        </p:spPr>
        <p:txBody>
          <a:bodyPr/>
          <a:lstStyle/>
          <a:p>
            <a:endParaRPr lang="en-US"/>
          </a:p>
        </p:txBody>
      </p:sp>
      <p:grpSp>
        <p:nvGrpSpPr>
          <p:cNvPr id="10" name="Group 4">
            <a:extLst>
              <a:ext uri="{FF2B5EF4-FFF2-40B4-BE49-F238E27FC236}">
                <a16:creationId xmlns:a16="http://schemas.microsoft.com/office/drawing/2014/main" id="{8C25D0BE-709C-1EC4-087D-BF2F18CC39AA}"/>
              </a:ext>
            </a:extLst>
          </p:cNvPr>
          <p:cNvGrpSpPr/>
          <p:nvPr userDrawn="1"/>
        </p:nvGrpSpPr>
        <p:grpSpPr>
          <a:xfrm>
            <a:off x="17293116" y="565634"/>
            <a:ext cx="397367" cy="28996"/>
            <a:chOff x="0" y="0"/>
            <a:chExt cx="128243" cy="9358"/>
          </a:xfrm>
        </p:grpSpPr>
        <p:sp>
          <p:nvSpPr>
            <p:cNvPr id="11" name="Freeform 5">
              <a:extLst>
                <a:ext uri="{FF2B5EF4-FFF2-40B4-BE49-F238E27FC236}">
                  <a16:creationId xmlns:a16="http://schemas.microsoft.com/office/drawing/2014/main" id="{E42D8925-8B0B-E88F-5080-E99578420FC6}"/>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2" name="TextBox 6">
              <a:extLst>
                <a:ext uri="{FF2B5EF4-FFF2-40B4-BE49-F238E27FC236}">
                  <a16:creationId xmlns:a16="http://schemas.microsoft.com/office/drawing/2014/main" id="{6FBAA17F-E1A1-EA16-B2EC-ED267078A48B}"/>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7">
            <a:extLst>
              <a:ext uri="{FF2B5EF4-FFF2-40B4-BE49-F238E27FC236}">
                <a16:creationId xmlns:a16="http://schemas.microsoft.com/office/drawing/2014/main" id="{89B98818-8ED8-BC89-6C89-3299AA508BA3}"/>
              </a:ext>
            </a:extLst>
          </p:cNvPr>
          <p:cNvGrpSpPr/>
          <p:nvPr userDrawn="1"/>
        </p:nvGrpSpPr>
        <p:grpSpPr>
          <a:xfrm>
            <a:off x="17293116" y="657737"/>
            <a:ext cx="397367" cy="28996"/>
            <a:chOff x="0" y="0"/>
            <a:chExt cx="128243" cy="9358"/>
          </a:xfrm>
        </p:grpSpPr>
        <p:sp>
          <p:nvSpPr>
            <p:cNvPr id="14" name="Freeform 8">
              <a:extLst>
                <a:ext uri="{FF2B5EF4-FFF2-40B4-BE49-F238E27FC236}">
                  <a16:creationId xmlns:a16="http://schemas.microsoft.com/office/drawing/2014/main" id="{57CEEF6C-9309-3324-7C25-45149A0DB575}"/>
                </a:ext>
              </a:extLst>
            </p:cNvPr>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EF6537"/>
            </a:solidFill>
          </p:spPr>
          <p:txBody>
            <a:bodyPr/>
            <a:lstStyle/>
            <a:p>
              <a:endParaRPr lang="en-US"/>
            </a:p>
          </p:txBody>
        </p:sp>
        <p:sp>
          <p:nvSpPr>
            <p:cNvPr id="15" name="TextBox 9">
              <a:extLst>
                <a:ext uri="{FF2B5EF4-FFF2-40B4-BE49-F238E27FC236}">
                  <a16:creationId xmlns:a16="http://schemas.microsoft.com/office/drawing/2014/main" id="{117A0067-C135-E8C1-F2B9-9EE4722B297C}"/>
                </a:ext>
              </a:extLst>
            </p:cNvPr>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10">
            <a:extLst>
              <a:ext uri="{FF2B5EF4-FFF2-40B4-BE49-F238E27FC236}">
                <a16:creationId xmlns:a16="http://schemas.microsoft.com/office/drawing/2014/main" id="{F1B7ABB2-B0D5-E4BB-0CFD-AA6736DC486B}"/>
              </a:ext>
            </a:extLst>
          </p:cNvPr>
          <p:cNvGrpSpPr/>
          <p:nvPr userDrawn="1"/>
        </p:nvGrpSpPr>
        <p:grpSpPr>
          <a:xfrm>
            <a:off x="2319992" y="-1680508"/>
            <a:ext cx="13648016" cy="13648016"/>
            <a:chOff x="0" y="0"/>
            <a:chExt cx="812800" cy="812800"/>
          </a:xfrm>
        </p:grpSpPr>
        <p:sp>
          <p:nvSpPr>
            <p:cNvPr id="30" name="Freeform 11">
              <a:extLst>
                <a:ext uri="{FF2B5EF4-FFF2-40B4-BE49-F238E27FC236}">
                  <a16:creationId xmlns:a16="http://schemas.microsoft.com/office/drawing/2014/main" id="{795B40C7-5EE8-6B45-9517-C8573878F94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alpha val="74902"/>
              </a:srgbClr>
            </a:solidFill>
          </p:spPr>
          <p:txBody>
            <a:bodyPr/>
            <a:lstStyle/>
            <a:p>
              <a:endParaRPr lang="en-US"/>
            </a:p>
          </p:txBody>
        </p:sp>
        <p:sp>
          <p:nvSpPr>
            <p:cNvPr id="32" name="TextBox 12">
              <a:extLst>
                <a:ext uri="{FF2B5EF4-FFF2-40B4-BE49-F238E27FC236}">
                  <a16:creationId xmlns:a16="http://schemas.microsoft.com/office/drawing/2014/main" id="{ECB8728D-9371-8675-2D55-D7F5D012959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3" name="Freeform 13">
            <a:extLst>
              <a:ext uri="{FF2B5EF4-FFF2-40B4-BE49-F238E27FC236}">
                <a16:creationId xmlns:a16="http://schemas.microsoft.com/office/drawing/2014/main" id="{E105881F-B6CA-4340-D4B2-123CFDB833C7}"/>
              </a:ext>
            </a:extLst>
          </p:cNvPr>
          <p:cNvSpPr/>
          <p:nvPr userDrawn="1"/>
        </p:nvSpPr>
        <p:spPr>
          <a:xfrm>
            <a:off x="3640768" y="-164456"/>
            <a:ext cx="11725929" cy="11711272"/>
          </a:xfrm>
          <a:custGeom>
            <a:avLst/>
            <a:gdLst/>
            <a:ahLst/>
            <a:cxnLst/>
            <a:rect l="l" t="t" r="r" b="b"/>
            <a:pathLst>
              <a:path w="11725929" h="11711272">
                <a:moveTo>
                  <a:pt x="0" y="0"/>
                </a:moveTo>
                <a:lnTo>
                  <a:pt x="11725929" y="0"/>
                </a:lnTo>
                <a:lnTo>
                  <a:pt x="11725929" y="11711272"/>
                </a:lnTo>
                <a:lnTo>
                  <a:pt x="0" y="11711272"/>
                </a:lnTo>
                <a:lnTo>
                  <a:pt x="0" y="0"/>
                </a:lnTo>
                <a:close/>
              </a:path>
            </a:pathLst>
          </a:custGeom>
          <a:blipFill>
            <a:blip r:embed="rId3"/>
            <a:stretch>
              <a:fillRect/>
            </a:stretch>
          </a:blipFill>
        </p:spPr>
        <p:txBody>
          <a:bodyPr/>
          <a:lstStyle/>
          <a:p>
            <a:endParaRPr lang="en-US"/>
          </a:p>
        </p:txBody>
      </p:sp>
      <p:grpSp>
        <p:nvGrpSpPr>
          <p:cNvPr id="35" name="Group 14">
            <a:extLst>
              <a:ext uri="{FF2B5EF4-FFF2-40B4-BE49-F238E27FC236}">
                <a16:creationId xmlns:a16="http://schemas.microsoft.com/office/drawing/2014/main" id="{AB587266-B821-06A7-FADC-E3FF555310FC}"/>
              </a:ext>
            </a:extLst>
          </p:cNvPr>
          <p:cNvGrpSpPr/>
          <p:nvPr userDrawn="1"/>
        </p:nvGrpSpPr>
        <p:grpSpPr>
          <a:xfrm>
            <a:off x="3367381" y="-633119"/>
            <a:ext cx="11553237" cy="11553237"/>
            <a:chOff x="0" y="0"/>
            <a:chExt cx="812800" cy="812800"/>
          </a:xfrm>
        </p:grpSpPr>
        <p:sp>
          <p:nvSpPr>
            <p:cNvPr id="36" name="Freeform 15">
              <a:extLst>
                <a:ext uri="{FF2B5EF4-FFF2-40B4-BE49-F238E27FC236}">
                  <a16:creationId xmlns:a16="http://schemas.microsoft.com/office/drawing/2014/main" id="{FEB6B12B-5554-DA86-0F9C-1BCEC07BA0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37" name="TextBox 16">
              <a:extLst>
                <a:ext uri="{FF2B5EF4-FFF2-40B4-BE49-F238E27FC236}">
                  <a16:creationId xmlns:a16="http://schemas.microsoft.com/office/drawing/2014/main" id="{7B5423D5-7D3C-CA16-D7FF-1FCB19C9C2C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38" name="Freeform 17">
            <a:extLst>
              <a:ext uri="{FF2B5EF4-FFF2-40B4-BE49-F238E27FC236}">
                <a16:creationId xmlns:a16="http://schemas.microsoft.com/office/drawing/2014/main" id="{6D727E8B-6363-FE9B-5356-29DECA5DDDF0}"/>
              </a:ext>
            </a:extLst>
          </p:cNvPr>
          <p:cNvSpPr/>
          <p:nvPr userDrawn="1"/>
        </p:nvSpPr>
        <p:spPr>
          <a:xfrm>
            <a:off x="1476280" y="4348446"/>
            <a:ext cx="1658466" cy="1656393"/>
          </a:xfrm>
          <a:custGeom>
            <a:avLst/>
            <a:gdLst/>
            <a:ahLst/>
            <a:cxnLst/>
            <a:rect l="l" t="t" r="r" b="b"/>
            <a:pathLst>
              <a:path w="1658466" h="1656393">
                <a:moveTo>
                  <a:pt x="0" y="0"/>
                </a:moveTo>
                <a:lnTo>
                  <a:pt x="1658465" y="0"/>
                </a:lnTo>
                <a:lnTo>
                  <a:pt x="1658465" y="1656393"/>
                </a:lnTo>
                <a:lnTo>
                  <a:pt x="0" y="1656393"/>
                </a:lnTo>
                <a:lnTo>
                  <a:pt x="0" y="0"/>
                </a:lnTo>
                <a:close/>
              </a:path>
            </a:pathLst>
          </a:custGeom>
          <a:blipFill>
            <a:blip r:embed="rId3"/>
            <a:stretch>
              <a:fillRect/>
            </a:stretch>
          </a:blipFill>
        </p:spPr>
        <p:txBody>
          <a:bodyPr/>
          <a:lstStyle/>
          <a:p>
            <a:endParaRPr lang="en-US"/>
          </a:p>
        </p:txBody>
      </p:sp>
      <p:grpSp>
        <p:nvGrpSpPr>
          <p:cNvPr id="39" name="Group 18">
            <a:extLst>
              <a:ext uri="{FF2B5EF4-FFF2-40B4-BE49-F238E27FC236}">
                <a16:creationId xmlns:a16="http://schemas.microsoft.com/office/drawing/2014/main" id="{897CC86B-F6D9-C89F-A166-0E8EE101A076}"/>
              </a:ext>
            </a:extLst>
          </p:cNvPr>
          <p:cNvGrpSpPr/>
          <p:nvPr userDrawn="1"/>
        </p:nvGrpSpPr>
        <p:grpSpPr>
          <a:xfrm>
            <a:off x="1437613" y="4282161"/>
            <a:ext cx="1634041" cy="1634041"/>
            <a:chOff x="0" y="0"/>
            <a:chExt cx="812800" cy="812800"/>
          </a:xfrm>
        </p:grpSpPr>
        <p:sp>
          <p:nvSpPr>
            <p:cNvPr id="40" name="Freeform 19">
              <a:extLst>
                <a:ext uri="{FF2B5EF4-FFF2-40B4-BE49-F238E27FC236}">
                  <a16:creationId xmlns:a16="http://schemas.microsoft.com/office/drawing/2014/main" id="{1BA46766-C874-99B0-52DA-3E328E8BF47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1" name="TextBox 20">
              <a:extLst>
                <a:ext uri="{FF2B5EF4-FFF2-40B4-BE49-F238E27FC236}">
                  <a16:creationId xmlns:a16="http://schemas.microsoft.com/office/drawing/2014/main" id="{E3480943-D6E4-2DEC-726B-341898468B8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2" name="Freeform 21">
            <a:extLst>
              <a:ext uri="{FF2B5EF4-FFF2-40B4-BE49-F238E27FC236}">
                <a16:creationId xmlns:a16="http://schemas.microsoft.com/office/drawing/2014/main" id="{CD30ACC0-0431-A4A9-F08C-7EF0C87071C5}"/>
              </a:ext>
            </a:extLst>
          </p:cNvPr>
          <p:cNvSpPr/>
          <p:nvPr userDrawn="1"/>
        </p:nvSpPr>
        <p:spPr>
          <a:xfrm flipH="1">
            <a:off x="2086248" y="4847440"/>
            <a:ext cx="336771" cy="503483"/>
          </a:xfrm>
          <a:custGeom>
            <a:avLst/>
            <a:gdLst/>
            <a:ahLst/>
            <a:cxnLst/>
            <a:rect l="l" t="t" r="r" b="b"/>
            <a:pathLst>
              <a:path w="336771" h="503483">
                <a:moveTo>
                  <a:pt x="336771" y="0"/>
                </a:moveTo>
                <a:lnTo>
                  <a:pt x="0" y="0"/>
                </a:lnTo>
                <a:lnTo>
                  <a:pt x="0" y="503483"/>
                </a:lnTo>
                <a:lnTo>
                  <a:pt x="336771" y="503483"/>
                </a:lnTo>
                <a:lnTo>
                  <a:pt x="33677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3" name="Freeform 22">
            <a:extLst>
              <a:ext uri="{FF2B5EF4-FFF2-40B4-BE49-F238E27FC236}">
                <a16:creationId xmlns:a16="http://schemas.microsoft.com/office/drawing/2014/main" id="{A70EF9FE-825B-F3AC-09CC-BD4F886140A5}"/>
              </a:ext>
            </a:extLst>
          </p:cNvPr>
          <p:cNvSpPr/>
          <p:nvPr userDrawn="1"/>
        </p:nvSpPr>
        <p:spPr>
          <a:xfrm>
            <a:off x="15191921" y="4348446"/>
            <a:ext cx="1658466" cy="1656393"/>
          </a:xfrm>
          <a:custGeom>
            <a:avLst/>
            <a:gdLst/>
            <a:ahLst/>
            <a:cxnLst/>
            <a:rect l="l" t="t" r="r" b="b"/>
            <a:pathLst>
              <a:path w="1658466" h="1656393">
                <a:moveTo>
                  <a:pt x="0" y="0"/>
                </a:moveTo>
                <a:lnTo>
                  <a:pt x="1658466" y="0"/>
                </a:lnTo>
                <a:lnTo>
                  <a:pt x="1658466" y="1656393"/>
                </a:lnTo>
                <a:lnTo>
                  <a:pt x="0" y="1656393"/>
                </a:lnTo>
                <a:lnTo>
                  <a:pt x="0" y="0"/>
                </a:lnTo>
                <a:close/>
              </a:path>
            </a:pathLst>
          </a:custGeom>
          <a:blipFill>
            <a:blip r:embed="rId3"/>
            <a:stretch>
              <a:fillRect/>
            </a:stretch>
          </a:blipFill>
        </p:spPr>
        <p:txBody>
          <a:bodyPr/>
          <a:lstStyle/>
          <a:p>
            <a:endParaRPr lang="en-US"/>
          </a:p>
        </p:txBody>
      </p:sp>
      <p:grpSp>
        <p:nvGrpSpPr>
          <p:cNvPr id="44" name="Group 23">
            <a:extLst>
              <a:ext uri="{FF2B5EF4-FFF2-40B4-BE49-F238E27FC236}">
                <a16:creationId xmlns:a16="http://schemas.microsoft.com/office/drawing/2014/main" id="{16FF5C66-BFAB-AE7C-BF45-C97C085722FF}"/>
              </a:ext>
            </a:extLst>
          </p:cNvPr>
          <p:cNvGrpSpPr/>
          <p:nvPr userDrawn="1"/>
        </p:nvGrpSpPr>
        <p:grpSpPr>
          <a:xfrm>
            <a:off x="15153255" y="4282161"/>
            <a:ext cx="1634041" cy="1634041"/>
            <a:chOff x="0" y="0"/>
            <a:chExt cx="812800" cy="812800"/>
          </a:xfrm>
        </p:grpSpPr>
        <p:sp>
          <p:nvSpPr>
            <p:cNvPr id="45" name="Freeform 24">
              <a:extLst>
                <a:ext uri="{FF2B5EF4-FFF2-40B4-BE49-F238E27FC236}">
                  <a16:creationId xmlns:a16="http://schemas.microsoft.com/office/drawing/2014/main" id="{5232309D-85CC-30B6-82C9-22146A9C2C4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46" name="TextBox 25">
              <a:extLst>
                <a:ext uri="{FF2B5EF4-FFF2-40B4-BE49-F238E27FC236}">
                  <a16:creationId xmlns:a16="http://schemas.microsoft.com/office/drawing/2014/main" id="{1366132D-2CE0-623F-5EE2-FD8C69D17AA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7" name="Freeform 26">
            <a:extLst>
              <a:ext uri="{FF2B5EF4-FFF2-40B4-BE49-F238E27FC236}">
                <a16:creationId xmlns:a16="http://schemas.microsoft.com/office/drawing/2014/main" id="{1056D976-AACE-3586-A0EC-3E7324E322C3}"/>
              </a:ext>
            </a:extLst>
          </p:cNvPr>
          <p:cNvSpPr/>
          <p:nvPr userDrawn="1"/>
        </p:nvSpPr>
        <p:spPr>
          <a:xfrm>
            <a:off x="15801890" y="4847440"/>
            <a:ext cx="336771" cy="503483"/>
          </a:xfrm>
          <a:custGeom>
            <a:avLst/>
            <a:gdLst/>
            <a:ahLst/>
            <a:cxnLst/>
            <a:rect l="l" t="t" r="r" b="b"/>
            <a:pathLst>
              <a:path w="336771" h="503483">
                <a:moveTo>
                  <a:pt x="0" y="0"/>
                </a:moveTo>
                <a:lnTo>
                  <a:pt x="336770" y="0"/>
                </a:lnTo>
                <a:lnTo>
                  <a:pt x="336770" y="503483"/>
                </a:lnTo>
                <a:lnTo>
                  <a:pt x="0" y="5034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8" name="Group 31">
            <a:extLst>
              <a:ext uri="{FF2B5EF4-FFF2-40B4-BE49-F238E27FC236}">
                <a16:creationId xmlns:a16="http://schemas.microsoft.com/office/drawing/2014/main" id="{82C14490-7883-0E25-0D37-9E51740FA808}"/>
              </a:ext>
            </a:extLst>
          </p:cNvPr>
          <p:cNvGrpSpPr/>
          <p:nvPr userDrawn="1"/>
        </p:nvGrpSpPr>
        <p:grpSpPr>
          <a:xfrm>
            <a:off x="8468181" y="9037419"/>
            <a:ext cx="1351637" cy="47625"/>
            <a:chOff x="0" y="0"/>
            <a:chExt cx="436218" cy="15370"/>
          </a:xfrm>
        </p:grpSpPr>
        <p:sp>
          <p:nvSpPr>
            <p:cNvPr id="49" name="Freeform 32">
              <a:extLst>
                <a:ext uri="{FF2B5EF4-FFF2-40B4-BE49-F238E27FC236}">
                  <a16:creationId xmlns:a16="http://schemas.microsoft.com/office/drawing/2014/main" id="{C42A2448-9839-A40A-C96D-041317FF5BA0}"/>
                </a:ext>
              </a:extLst>
            </p:cNvPr>
            <p:cNvSpPr/>
            <p:nvPr/>
          </p:nvSpPr>
          <p:spPr>
            <a:xfrm>
              <a:off x="0" y="0"/>
              <a:ext cx="436218" cy="15370"/>
            </a:xfrm>
            <a:custGeom>
              <a:avLst/>
              <a:gdLst/>
              <a:ahLst/>
              <a:cxnLst/>
              <a:rect l="l" t="t" r="r" b="b"/>
              <a:pathLst>
                <a:path w="436218" h="15370">
                  <a:moveTo>
                    <a:pt x="0" y="0"/>
                  </a:moveTo>
                  <a:lnTo>
                    <a:pt x="436218" y="0"/>
                  </a:lnTo>
                  <a:lnTo>
                    <a:pt x="436218" y="15370"/>
                  </a:lnTo>
                  <a:lnTo>
                    <a:pt x="0" y="15370"/>
                  </a:lnTo>
                  <a:close/>
                </a:path>
              </a:pathLst>
            </a:custGeom>
            <a:solidFill>
              <a:srgbClr val="EF6537"/>
            </a:solidFill>
          </p:spPr>
          <p:txBody>
            <a:bodyPr/>
            <a:lstStyle/>
            <a:p>
              <a:endParaRPr lang="en-US"/>
            </a:p>
          </p:txBody>
        </p:sp>
        <p:sp>
          <p:nvSpPr>
            <p:cNvPr id="50" name="TextBox 33">
              <a:extLst>
                <a:ext uri="{FF2B5EF4-FFF2-40B4-BE49-F238E27FC236}">
                  <a16:creationId xmlns:a16="http://schemas.microsoft.com/office/drawing/2014/main" id="{8AFA2060-3121-D574-61EE-75B0AFD64507}"/>
                </a:ext>
              </a:extLst>
            </p:cNvPr>
            <p:cNvSpPr txBox="1"/>
            <p:nvPr/>
          </p:nvSpPr>
          <p:spPr>
            <a:xfrm>
              <a:off x="0" y="-38100"/>
              <a:ext cx="436218" cy="5347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10254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 name="Freeform 2">
            <a:extLst>
              <a:ext uri="{FF2B5EF4-FFF2-40B4-BE49-F238E27FC236}">
                <a16:creationId xmlns:a16="http://schemas.microsoft.com/office/drawing/2014/main" id="{F6CE3B25-E752-761A-535A-BAA6D6831E57}"/>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3"/>
            <a:stretch>
              <a:fillRect t="-12851" b="-12851"/>
            </a:stretch>
          </a:blipFill>
        </p:spPr>
        <p:txBody>
          <a:bodyPr/>
          <a:lstStyle/>
          <a:p>
            <a:endParaRPr lang="en-US"/>
          </a:p>
        </p:txBody>
      </p:sp>
      <p:sp>
        <p:nvSpPr>
          <p:cNvPr id="23" name="Freeform: Shape 22">
            <a:extLst>
              <a:ext uri="{FF2B5EF4-FFF2-40B4-BE49-F238E27FC236}">
                <a16:creationId xmlns:a16="http://schemas.microsoft.com/office/drawing/2014/main" id="{B4557851-F1D3-9304-B067-90B1FA46D6EC}"/>
              </a:ext>
            </a:extLst>
          </p:cNvPr>
          <p:cNvSpPr/>
          <p:nvPr userDrawn="1"/>
        </p:nvSpPr>
        <p:spPr>
          <a:xfrm>
            <a:off x="17491798" y="9482328"/>
            <a:ext cx="796202" cy="804672"/>
          </a:xfrm>
          <a:custGeom>
            <a:avLst/>
            <a:gdLst>
              <a:gd name="connsiteX0" fmla="*/ 90962 w 796202"/>
              <a:gd name="connsiteY0" fmla="*/ 0 h 804672"/>
              <a:gd name="connsiteX1" fmla="*/ 796202 w 796202"/>
              <a:gd name="connsiteY1" fmla="*/ 0 h 804672"/>
              <a:gd name="connsiteX2" fmla="*/ 796202 w 796202"/>
              <a:gd name="connsiteY2" fmla="*/ 804672 h 804672"/>
              <a:gd name="connsiteX3" fmla="*/ 0 w 796202"/>
              <a:gd name="connsiteY3" fmla="*/ 804672 h 804672"/>
              <a:gd name="connsiteX4" fmla="*/ 0 w 796202"/>
              <a:gd name="connsiteY4" fmla="*/ 90961 h 804672"/>
              <a:gd name="connsiteX5" fmla="*/ 90962 w 796202"/>
              <a:gd name="connsiteY5" fmla="*/ 0 h 80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6202" h="804672">
                <a:moveTo>
                  <a:pt x="90962" y="0"/>
                </a:moveTo>
                <a:lnTo>
                  <a:pt x="796202" y="0"/>
                </a:lnTo>
                <a:lnTo>
                  <a:pt x="796202" y="804672"/>
                </a:lnTo>
                <a:lnTo>
                  <a:pt x="0" y="804672"/>
                </a:lnTo>
                <a:lnTo>
                  <a:pt x="0" y="90961"/>
                </a:lnTo>
                <a:cubicBezTo>
                  <a:pt x="0" y="40725"/>
                  <a:pt x="40726" y="0"/>
                  <a:pt x="90962" y="0"/>
                </a:cubicBezTo>
                <a:close/>
              </a:path>
            </a:pathLst>
          </a:custGeom>
          <a:solidFill>
            <a:srgbClr val="EF653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739C05DB-030D-5FCA-B81C-98AC58643351}"/>
              </a:ext>
            </a:extLst>
          </p:cNvPr>
          <p:cNvGrpSpPr/>
          <p:nvPr userDrawn="1"/>
        </p:nvGrpSpPr>
        <p:grpSpPr>
          <a:xfrm>
            <a:off x="15253952" y="312340"/>
            <a:ext cx="2700717" cy="716360"/>
            <a:chOff x="15253952" y="312340"/>
            <a:chExt cx="2700717" cy="716360"/>
          </a:xfrm>
        </p:grpSpPr>
        <p:sp>
          <p:nvSpPr>
            <p:cNvPr id="15" name="Freeform 20">
              <a:extLst>
                <a:ext uri="{FF2B5EF4-FFF2-40B4-BE49-F238E27FC236}">
                  <a16:creationId xmlns:a16="http://schemas.microsoft.com/office/drawing/2014/main" id="{B8B252B6-0B53-7617-AF80-7A05FB44F6E0}"/>
                </a:ext>
              </a:extLst>
            </p:cNvPr>
            <p:cNvSpPr/>
            <p:nvPr userDrawn="1"/>
          </p:nvSpPr>
          <p:spPr>
            <a:xfrm>
              <a:off x="15253952" y="312340"/>
              <a:ext cx="1632039" cy="716360"/>
            </a:xfrm>
            <a:custGeom>
              <a:avLst/>
              <a:gdLst/>
              <a:ahLst/>
              <a:cxnLst/>
              <a:rect l="l" t="t" r="r" b="b"/>
              <a:pathLst>
                <a:path w="2176052" h="955147">
                  <a:moveTo>
                    <a:pt x="0" y="0"/>
                  </a:moveTo>
                  <a:lnTo>
                    <a:pt x="2176052" y="0"/>
                  </a:lnTo>
                  <a:lnTo>
                    <a:pt x="2176052" y="955147"/>
                  </a:lnTo>
                  <a:lnTo>
                    <a:pt x="0" y="955147"/>
                  </a:lnTo>
                  <a:lnTo>
                    <a:pt x="0" y="0"/>
                  </a:lnTo>
                  <a:close/>
                </a:path>
              </a:pathLst>
            </a:custGeom>
            <a:blipFill>
              <a:blip r:embed="rId14"/>
              <a:stretch>
                <a:fillRect t="-24487" b="-23598"/>
              </a:stretch>
            </a:blipFill>
          </p:spPr>
          <p:txBody>
            <a:bodyPr/>
            <a:lstStyle/>
            <a:p>
              <a:endParaRPr lang="en-US"/>
            </a:p>
          </p:txBody>
        </p:sp>
        <p:sp>
          <p:nvSpPr>
            <p:cNvPr id="16" name="Freeform 21">
              <a:extLst>
                <a:ext uri="{FF2B5EF4-FFF2-40B4-BE49-F238E27FC236}">
                  <a16:creationId xmlns:a16="http://schemas.microsoft.com/office/drawing/2014/main" id="{06989F45-917F-DEB4-D724-852058B6F1E5}"/>
                </a:ext>
              </a:extLst>
            </p:cNvPr>
            <p:cNvSpPr/>
            <p:nvPr userDrawn="1"/>
          </p:nvSpPr>
          <p:spPr>
            <a:xfrm>
              <a:off x="17132439" y="429504"/>
              <a:ext cx="822230" cy="482032"/>
            </a:xfrm>
            <a:custGeom>
              <a:avLst/>
              <a:gdLst/>
              <a:ahLst/>
              <a:cxnLst/>
              <a:rect l="l" t="t" r="r" b="b"/>
              <a:pathLst>
                <a:path w="973682" h="570821">
                  <a:moveTo>
                    <a:pt x="0" y="0"/>
                  </a:moveTo>
                  <a:lnTo>
                    <a:pt x="973682" y="0"/>
                  </a:lnTo>
                  <a:lnTo>
                    <a:pt x="973682" y="570821"/>
                  </a:lnTo>
                  <a:lnTo>
                    <a:pt x="0" y="570821"/>
                  </a:lnTo>
                  <a:lnTo>
                    <a:pt x="0" y="0"/>
                  </a:lnTo>
                  <a:close/>
                </a:path>
              </a:pathLst>
            </a:custGeom>
            <a:blipFill>
              <a:blip r:embed="rId15"/>
              <a:stretch>
                <a:fillRect/>
              </a:stretch>
            </a:blipFill>
          </p:spPr>
          <p:txBody>
            <a:bodyPr/>
            <a:lstStyle/>
            <a:p>
              <a:endParaRPr lang="en-US"/>
            </a:p>
          </p:txBody>
        </p:sp>
        <p:sp>
          <p:nvSpPr>
            <p:cNvPr id="17" name="AutoShape 22">
              <a:extLst>
                <a:ext uri="{FF2B5EF4-FFF2-40B4-BE49-F238E27FC236}">
                  <a16:creationId xmlns:a16="http://schemas.microsoft.com/office/drawing/2014/main" id="{4EC8408F-0D6E-29BE-BC26-0CE07C8CCFEC}"/>
                </a:ext>
              </a:extLst>
            </p:cNvPr>
            <p:cNvSpPr/>
            <p:nvPr userDrawn="1"/>
          </p:nvSpPr>
          <p:spPr>
            <a:xfrm flipH="1" flipV="1">
              <a:off x="17017469" y="515198"/>
              <a:ext cx="0" cy="310645"/>
            </a:xfrm>
            <a:prstGeom prst="line">
              <a:avLst/>
            </a:prstGeom>
            <a:ln w="18659" cap="flat">
              <a:solidFill>
                <a:srgbClr val="000000"/>
              </a:solidFill>
              <a:prstDash val="solid"/>
              <a:headEnd type="none" w="sm" len="sm"/>
              <a:tailEnd type="none" w="sm" len="sm"/>
            </a:ln>
          </p:spPr>
          <p:txBody>
            <a:bodyPr/>
            <a:lstStyle/>
            <a:p>
              <a:endParaRPr lang="en-US"/>
            </a:p>
          </p:txBody>
        </p:sp>
      </p:grpSp>
      <p:sp>
        <p:nvSpPr>
          <p:cNvPr id="18" name="Google Shape;145;p22">
            <a:extLst>
              <a:ext uri="{FF2B5EF4-FFF2-40B4-BE49-F238E27FC236}">
                <a16:creationId xmlns:a16="http://schemas.microsoft.com/office/drawing/2014/main" id="{C7810EAC-B68F-B7E9-9A6A-C9066046114B}"/>
              </a:ext>
            </a:extLst>
          </p:cNvPr>
          <p:cNvSpPr/>
          <p:nvPr userDrawn="1"/>
        </p:nvSpPr>
        <p:spPr>
          <a:xfrm>
            <a:off x="17729266" y="9775920"/>
            <a:ext cx="321267" cy="21748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1800">
                <a:solidFill>
                  <a:schemeClr val="bg1"/>
                </a:solidFill>
                <a:latin typeface="+mn-lt"/>
                <a:ea typeface="Verdana"/>
                <a:cs typeface="Verdana"/>
                <a:sym typeface="Verdana"/>
              </a:rPr>
              <a:pPr marL="0" marR="0" lvl="0" indent="0" algn="ctr" rtl="0">
                <a:spcBef>
                  <a:spcPts val="0"/>
                </a:spcBef>
                <a:spcAft>
                  <a:spcPts val="0"/>
                </a:spcAft>
                <a:buNone/>
              </a:pPr>
              <a:t>‹#›</a:t>
            </a:fld>
            <a:endParaRPr sz="1600">
              <a:solidFill>
                <a:schemeClr val="bg1"/>
              </a:solidFill>
              <a:latin typeface="+mn-lt"/>
              <a:ea typeface="Verdana"/>
              <a:cs typeface="Verdana"/>
              <a:sym typeface="Verdan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40.sv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4">
            <a:extLst>
              <a:ext uri="{FF2B5EF4-FFF2-40B4-BE49-F238E27FC236}">
                <a16:creationId xmlns:a16="http://schemas.microsoft.com/office/drawing/2014/main" id="{56A7E32B-B9F2-44BB-639D-00AAB7BF246E}"/>
              </a:ext>
            </a:extLst>
          </p:cNvPr>
          <p:cNvSpPr txBox="1"/>
          <p:nvPr/>
        </p:nvSpPr>
        <p:spPr>
          <a:xfrm>
            <a:off x="3547140" y="3813699"/>
            <a:ext cx="11263863" cy="2020746"/>
          </a:xfrm>
          <a:prstGeom prst="rect">
            <a:avLst/>
          </a:prstGeom>
        </p:spPr>
        <p:txBody>
          <a:bodyPr wrap="square" lIns="0" tIns="0" rIns="0" bIns="0" rtlCol="0" anchor="t">
            <a:spAutoFit/>
          </a:bodyPr>
          <a:lstStyle/>
          <a:p>
            <a:pPr algn="ctr">
              <a:lnSpc>
                <a:spcPts val="7800"/>
              </a:lnSpc>
            </a:pPr>
            <a:r>
              <a:rPr lang="en-US" sz="8000" b="1">
                <a:solidFill>
                  <a:srgbClr val="000000"/>
                </a:solidFill>
                <a:latin typeface="Arial Black"/>
                <a:ea typeface="Poppins Bold"/>
                <a:cs typeface="Arial Black" panose="020B0604020202020204" pitchFamily="34" charset="0"/>
                <a:sym typeface="Poppins Bold"/>
              </a:rPr>
              <a:t>CoreAssess.AI</a:t>
            </a:r>
            <a:endParaRPr lang="en-US" sz="8000" b="1">
              <a:solidFill>
                <a:srgbClr val="000000"/>
              </a:solidFill>
              <a:latin typeface="Arial Black"/>
              <a:sym typeface="Poppins Bold"/>
            </a:endParaRPr>
          </a:p>
          <a:p>
            <a:pPr algn="ctr">
              <a:lnSpc>
                <a:spcPts val="7800"/>
              </a:lnSpc>
            </a:pPr>
            <a:r>
              <a:rPr lang="en-US" sz="8000" b="1">
                <a:solidFill>
                  <a:srgbClr val="000000"/>
                </a:solidFill>
                <a:latin typeface="Arial Black"/>
                <a:sym typeface="Poppins Bold"/>
              </a:rPr>
              <a:t>Proposal</a:t>
            </a:r>
            <a:endParaRPr lang="en-US" sz="8000" b="1">
              <a:solidFill>
                <a:srgbClr val="000000"/>
              </a:solidFill>
              <a:latin typeface="Arial Black"/>
            </a:endParaRPr>
          </a:p>
        </p:txBody>
      </p:sp>
      <p:sp>
        <p:nvSpPr>
          <p:cNvPr id="37" name="TextBox 37"/>
          <p:cNvSpPr txBox="1"/>
          <p:nvPr/>
        </p:nvSpPr>
        <p:spPr>
          <a:xfrm>
            <a:off x="4452947" y="8450805"/>
            <a:ext cx="9382107" cy="483466"/>
          </a:xfrm>
          <a:prstGeom prst="rect">
            <a:avLst/>
          </a:prstGeom>
        </p:spPr>
        <p:txBody>
          <a:bodyPr lIns="0" tIns="0" rIns="0" bIns="0" rtlCol="0" anchor="t">
            <a:spAutoFit/>
          </a:bodyPr>
          <a:lstStyle/>
          <a:p>
            <a:pPr algn="ctr">
              <a:lnSpc>
                <a:spcPts val="3920"/>
              </a:lnSpc>
              <a:spcBef>
                <a:spcPct val="0"/>
              </a:spcBef>
            </a:pPr>
            <a:r>
              <a:rPr lang="en-US" sz="3200">
                <a:solidFill>
                  <a:srgbClr val="1F2020"/>
                </a:solidFill>
                <a:latin typeface="+mj-lt"/>
                <a:ea typeface="Poppins"/>
                <a:cs typeface="Poppins"/>
                <a:sym typeface="Poppins"/>
              </a:rPr>
              <a:t>September 2025</a:t>
            </a:r>
          </a:p>
        </p:txBody>
      </p:sp>
      <p:pic>
        <p:nvPicPr>
          <p:cNvPr id="4" name="Picture 3" descr="Oatey acquires assets of plumbing products maker Keeney Manufacturing |  Crain's Cleveland Business">
            <a:extLst>
              <a:ext uri="{FF2B5EF4-FFF2-40B4-BE49-F238E27FC236}">
                <a16:creationId xmlns:a16="http://schemas.microsoft.com/office/drawing/2014/main" id="{02BAE6B6-B215-C857-7A33-A4C540B00ED1}"/>
              </a:ext>
            </a:extLst>
          </p:cNvPr>
          <p:cNvPicPr>
            <a:picLocks noChangeAspect="1"/>
          </p:cNvPicPr>
          <p:nvPr/>
        </p:nvPicPr>
        <p:blipFill>
          <a:blip r:embed="rId2"/>
          <a:stretch>
            <a:fillRect/>
          </a:stretch>
        </p:blipFill>
        <p:spPr>
          <a:xfrm>
            <a:off x="7809875" y="6531489"/>
            <a:ext cx="2743200" cy="1383792"/>
          </a:xfrm>
          <a:prstGeom prst="rect">
            <a:avLst/>
          </a:prstGeom>
        </p:spPr>
      </p:pic>
    </p:spTree>
    <p:extLst>
      <p:ext uri="{BB962C8B-B14F-4D97-AF65-F5344CB8AC3E}">
        <p14:creationId xmlns:p14="http://schemas.microsoft.com/office/powerpoint/2010/main" val="113396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6B41-E60D-5225-C9C9-6A893BF4794E}"/>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F45874E0-D5BA-7085-77F0-5D7E7D4E61F9}"/>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mj-lt"/>
              </a:rPr>
              <a:t>Assessment</a:t>
            </a:r>
            <a:endParaRPr lang="en-US" sz="7200" b="1">
              <a:solidFill>
                <a:srgbClr val="1F2020"/>
              </a:solidFill>
              <a:latin typeface="Arial Black"/>
            </a:endParaRPr>
          </a:p>
        </p:txBody>
      </p:sp>
      <p:sp>
        <p:nvSpPr>
          <p:cNvPr id="4" name="TextBox 3">
            <a:extLst>
              <a:ext uri="{FF2B5EF4-FFF2-40B4-BE49-F238E27FC236}">
                <a16:creationId xmlns:a16="http://schemas.microsoft.com/office/drawing/2014/main" id="{7F813505-7625-B280-C0A8-5D88BA28D40E}"/>
              </a:ext>
            </a:extLst>
          </p:cNvPr>
          <p:cNvSpPr txBox="1"/>
          <p:nvPr/>
        </p:nvSpPr>
        <p:spPr>
          <a:xfrm>
            <a:off x="679416" y="7274228"/>
            <a:ext cx="9556784" cy="646331"/>
          </a:xfrm>
          <a:prstGeom prst="rect">
            <a:avLst/>
          </a:prstGeom>
          <a:noFill/>
        </p:spPr>
        <p:txBody>
          <a:bodyPr wrap="square">
            <a:spAutoFit/>
          </a:bodyPr>
          <a:lstStyle/>
          <a:p>
            <a:r>
              <a:rPr lang="en-US" sz="3600"/>
              <a:t>Recommendations for </a:t>
            </a:r>
            <a:r>
              <a:rPr lang="en-US" sz="3600" b="1">
                <a:solidFill>
                  <a:srgbClr val="0070C0"/>
                </a:solidFill>
              </a:rPr>
              <a:t>Side-By-Side Extensibility</a:t>
            </a:r>
          </a:p>
        </p:txBody>
      </p:sp>
      <p:grpSp>
        <p:nvGrpSpPr>
          <p:cNvPr id="3" name="Group 10">
            <a:extLst>
              <a:ext uri="{FF2B5EF4-FFF2-40B4-BE49-F238E27FC236}">
                <a16:creationId xmlns:a16="http://schemas.microsoft.com/office/drawing/2014/main" id="{50BFD993-9FD3-9DDA-9FC7-523D445FDD43}"/>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643D8DAA-0582-85E6-0E74-7B8F40737895}"/>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867989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C204D-A861-3B44-9E88-8E6BE11C3A27}"/>
            </a:ext>
          </a:extLst>
        </p:cNvPr>
        <p:cNvGrpSpPr/>
        <p:nvPr/>
      </p:nvGrpSpPr>
      <p:grpSpPr>
        <a:xfrm>
          <a:off x="0" y="0"/>
          <a:ext cx="0" cy="0"/>
          <a:chOff x="0" y="0"/>
          <a:chExt cx="0" cy="0"/>
        </a:xfrm>
      </p:grpSpPr>
      <p:sp>
        <p:nvSpPr>
          <p:cNvPr id="4" name="Rounded Rectangle 98">
            <a:extLst>
              <a:ext uri="{FF2B5EF4-FFF2-40B4-BE49-F238E27FC236}">
                <a16:creationId xmlns:a16="http://schemas.microsoft.com/office/drawing/2014/main" id="{0C7800C7-94F6-3A54-30AB-D018C02CDB43}"/>
              </a:ext>
            </a:extLst>
          </p:cNvPr>
          <p:cNvSpPr/>
          <p:nvPr/>
        </p:nvSpPr>
        <p:spPr>
          <a:xfrm>
            <a:off x="1088066" y="19174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22BF5CC4-150A-3E2A-56A4-8B576D767CBD}"/>
              </a:ext>
            </a:extLst>
          </p:cNvPr>
          <p:cNvSpPr txBox="1"/>
          <p:nvPr/>
        </p:nvSpPr>
        <p:spPr>
          <a:xfrm>
            <a:off x="659731" y="440023"/>
            <a:ext cx="13500769" cy="553998"/>
          </a:xfrm>
          <a:prstGeom prst="rect">
            <a:avLst/>
          </a:prstGeom>
        </p:spPr>
        <p:txBody>
          <a:bodyPr wrap="square" lIns="0" tIns="0" rIns="0" bIns="0" rtlCol="0" anchor="t">
            <a:spAutoFit/>
          </a:bodyPr>
          <a:lstStyle/>
          <a:p>
            <a:r>
              <a:rPr lang="en-US" sz="3600" b="1">
                <a:solidFill>
                  <a:srgbClr val="1F2020"/>
                </a:solidFill>
                <a:latin typeface="+mj-lt"/>
              </a:rPr>
              <a:t>Key Insights and Recommendations | Side-By-Side</a:t>
            </a:r>
          </a:p>
        </p:txBody>
      </p:sp>
      <p:sp>
        <p:nvSpPr>
          <p:cNvPr id="5" name="TextBox 4">
            <a:extLst>
              <a:ext uri="{FF2B5EF4-FFF2-40B4-BE49-F238E27FC236}">
                <a16:creationId xmlns:a16="http://schemas.microsoft.com/office/drawing/2014/main" id="{70B6FF84-E09E-EE76-5187-83615D93B43D}"/>
              </a:ext>
            </a:extLst>
          </p:cNvPr>
          <p:cNvSpPr txBox="1"/>
          <p:nvPr/>
        </p:nvSpPr>
        <p:spPr>
          <a:xfrm>
            <a:off x="1524000" y="2463800"/>
            <a:ext cx="15481300" cy="6832640"/>
          </a:xfrm>
          <a:prstGeom prst="rect">
            <a:avLst/>
          </a:prstGeom>
          <a:noFill/>
        </p:spPr>
        <p:txBody>
          <a:bodyPr wrap="square" lIns="91440" tIns="45720" rIns="91440" bIns="45720" rtlCol="0" anchor="t">
            <a:spAutoFit/>
          </a:bodyPr>
          <a:lstStyle/>
          <a:p>
            <a:pPr>
              <a:spcAft>
                <a:spcPts val="1200"/>
              </a:spcAft>
            </a:pPr>
            <a:r>
              <a:rPr lang="en-US" sz="2800" b="1" dirty="0">
                <a:solidFill>
                  <a:schemeClr val="accent1"/>
                </a:solidFill>
              </a:rPr>
              <a:t>Object: </a:t>
            </a:r>
            <a:r>
              <a:rPr lang="en-US" sz="2800" b="1" dirty="0">
                <a:solidFill>
                  <a:schemeClr val="accent1"/>
                </a:solidFill>
                <a:ea typeface="+mn-lt"/>
                <a:cs typeface="+mn-lt"/>
              </a:rPr>
              <a:t>ZOTC_ASN_PROXY_TRIG</a:t>
            </a:r>
            <a:endParaRPr lang="en-US" sz="2800" b="1" dirty="0">
              <a:solidFill>
                <a:schemeClr val="accent1"/>
              </a:solidFill>
              <a:ea typeface="Calibri"/>
              <a:cs typeface="Calibri"/>
            </a:endParaRPr>
          </a:p>
          <a:p>
            <a:pPr>
              <a:spcAft>
                <a:spcPts val="1200"/>
              </a:spcAft>
            </a:pPr>
            <a:r>
              <a:rPr lang="en-US" sz="2400" b="1" dirty="0">
                <a:ea typeface="+mn-lt"/>
                <a:cs typeface="+mn-lt"/>
              </a:rPr>
              <a:t>Recommended Approach:</a:t>
            </a:r>
            <a:r>
              <a:rPr lang="en-US" sz="2400" dirty="0">
                <a:ea typeface="+mn-lt"/>
                <a:cs typeface="+mn-lt"/>
              </a:rPr>
              <a:t> </a:t>
            </a:r>
            <a:r>
              <a:rPr lang="en-US" sz="2400" b="1" dirty="0">
                <a:solidFill>
                  <a:srgbClr val="EF6537"/>
                </a:solidFill>
                <a:ea typeface="+mn-lt"/>
                <a:cs typeface="+mn-lt"/>
              </a:rPr>
              <a:t>Side-by-Side Extensibility</a:t>
            </a:r>
          </a:p>
          <a:p>
            <a:pPr>
              <a:spcAft>
                <a:spcPts val="1200"/>
              </a:spcAft>
            </a:pPr>
            <a:r>
              <a:rPr lang="en-US" sz="2400" b="1" dirty="0">
                <a:ea typeface="+mn-lt"/>
                <a:cs typeface="+mn-lt"/>
              </a:rPr>
              <a:t>Key Issues:</a:t>
            </a:r>
            <a:r>
              <a:rPr lang="en-US" sz="2400" dirty="0">
                <a:ea typeface="+mn-lt"/>
                <a:cs typeface="+mn-lt"/>
              </a:rPr>
              <a:t> The program uses extensive custom code, custom tables (e.g., ZTCA_TRAD_PARTNR), and direct access to SAP standard tables (LIKP, LIPS, VEKP, VEPO, VBAP, VBKD, KNVV, MARM). This creates dependency on core objects, complicates upgrades, and increases technical debt. Integration is managed via custom proxy logic instead of standard APIs, reducing maintainability.</a:t>
            </a:r>
            <a:endParaRPr lang="en-US" dirty="0">
              <a:ea typeface="Calibri"/>
              <a:cs typeface="Calibri"/>
            </a:endParaRPr>
          </a:p>
          <a:p>
            <a:pPr>
              <a:spcAft>
                <a:spcPts val="1200"/>
              </a:spcAft>
            </a:pPr>
            <a:endParaRPr lang="en-US" sz="2400" b="1">
              <a:ea typeface="+mn-lt"/>
              <a:cs typeface="+mn-lt"/>
            </a:endParaRPr>
          </a:p>
          <a:p>
            <a:pPr>
              <a:spcAft>
                <a:spcPts val="1200"/>
              </a:spcAft>
            </a:pPr>
            <a:r>
              <a:rPr lang="en-US" sz="2400" b="1" dirty="0">
                <a:ea typeface="+mn-lt"/>
                <a:cs typeface="+mn-lt"/>
              </a:rPr>
              <a:t>Key Modernization Steps:</a:t>
            </a:r>
            <a:endParaRPr lang="en-US" sz="2400" dirty="0">
              <a:ea typeface="+mn-lt"/>
              <a:cs typeface="+mn-lt"/>
            </a:endParaRPr>
          </a:p>
          <a:p>
            <a:pPr marL="914400" indent="-457200">
              <a:buAutoNum type="arabicPeriod"/>
            </a:pPr>
            <a:r>
              <a:rPr lang="en-US" sz="2400" b="1" dirty="0">
                <a:ea typeface="+mn-lt"/>
                <a:cs typeface="+mn-lt"/>
              </a:rPr>
              <a:t>Replace</a:t>
            </a:r>
            <a:r>
              <a:rPr lang="en-US" sz="2400" dirty="0">
                <a:ea typeface="+mn-lt"/>
                <a:cs typeface="+mn-lt"/>
              </a:rPr>
              <a:t> direct table access with CDS views (</a:t>
            </a:r>
            <a:r>
              <a:rPr lang="en-US" sz="2400" b="1" dirty="0" err="1">
                <a:ea typeface="+mn-lt"/>
                <a:cs typeface="+mn-lt"/>
              </a:rPr>
              <a:t>I_DeliveryDocumentHeader</a:t>
            </a:r>
            <a:r>
              <a:rPr lang="en-US" sz="2400" b="1" dirty="0">
                <a:ea typeface="+mn-lt"/>
                <a:cs typeface="+mn-lt"/>
              </a:rPr>
              <a:t>, </a:t>
            </a:r>
            <a:r>
              <a:rPr lang="en-US" sz="2400" b="1" dirty="0" err="1">
                <a:ea typeface="+mn-lt"/>
                <a:cs typeface="+mn-lt"/>
              </a:rPr>
              <a:t>I_DeliveryDocumentItem</a:t>
            </a:r>
            <a:r>
              <a:rPr lang="en-US" sz="2400" b="1" dirty="0">
                <a:ea typeface="+mn-lt"/>
                <a:cs typeface="+mn-lt"/>
              </a:rPr>
              <a:t>, </a:t>
            </a:r>
            <a:r>
              <a:rPr lang="en-US" sz="2400" b="1" dirty="0" err="1">
                <a:ea typeface="+mn-lt"/>
                <a:cs typeface="+mn-lt"/>
              </a:rPr>
              <a:t>I_HUHeader</a:t>
            </a:r>
            <a:r>
              <a:rPr lang="en-US" sz="2400" b="1" dirty="0">
                <a:ea typeface="+mn-lt"/>
                <a:cs typeface="+mn-lt"/>
              </a:rPr>
              <a:t>,</a:t>
            </a:r>
            <a:r>
              <a:rPr lang="en-US" sz="2400" dirty="0">
                <a:ea typeface="+mn-lt"/>
                <a:cs typeface="+mn-lt"/>
              </a:rPr>
              <a:t> etc.)</a:t>
            </a:r>
            <a:endParaRPr lang="en-US" dirty="0">
              <a:ea typeface="+mn-lt"/>
              <a:cs typeface="+mn-lt"/>
            </a:endParaRPr>
          </a:p>
          <a:p>
            <a:pPr marL="914400" indent="-457200">
              <a:buAutoNum type="arabicPeriod"/>
            </a:pPr>
            <a:r>
              <a:rPr lang="en-US" sz="2400" b="1" dirty="0">
                <a:ea typeface="+mn-lt"/>
                <a:cs typeface="+mn-lt"/>
              </a:rPr>
              <a:t>Replace</a:t>
            </a:r>
            <a:r>
              <a:rPr lang="en-US" sz="2400" dirty="0">
                <a:ea typeface="+mn-lt"/>
                <a:cs typeface="+mn-lt"/>
              </a:rPr>
              <a:t> custom proxy with API_OUTBOUND_DELIVERY_SRV for ASN processing</a:t>
            </a:r>
            <a:endParaRPr lang="en-US" b="1" dirty="0">
              <a:ea typeface="+mn-lt"/>
              <a:cs typeface="+mn-lt"/>
            </a:endParaRPr>
          </a:p>
          <a:p>
            <a:pPr marL="914400" indent="-457200">
              <a:buAutoNum type="arabicPeriod"/>
            </a:pPr>
            <a:r>
              <a:rPr lang="en-US" sz="2400" b="1" dirty="0">
                <a:ea typeface="+mn-lt"/>
                <a:cs typeface="+mn-lt"/>
              </a:rPr>
              <a:t>Move</a:t>
            </a:r>
            <a:r>
              <a:rPr lang="en-US" sz="2400" dirty="0">
                <a:ea typeface="+mn-lt"/>
                <a:cs typeface="+mn-lt"/>
              </a:rPr>
              <a:t> integration logic to SAP Integration Suite and enable event-driven patterns with SAP Event Mesh</a:t>
            </a:r>
            <a:endParaRPr lang="en-US" dirty="0">
              <a:ea typeface="+mn-lt"/>
              <a:cs typeface="+mn-lt"/>
            </a:endParaRPr>
          </a:p>
          <a:p>
            <a:pPr marL="914400" indent="-457200">
              <a:buAutoNum type="arabicPeriod"/>
            </a:pPr>
            <a:r>
              <a:rPr lang="en-US" sz="2400" b="1" dirty="0">
                <a:ea typeface="+mn-lt"/>
                <a:cs typeface="+mn-lt"/>
              </a:rPr>
              <a:t>Refactor</a:t>
            </a:r>
            <a:r>
              <a:rPr lang="en-US" sz="2400" dirty="0">
                <a:ea typeface="+mn-lt"/>
                <a:cs typeface="+mn-lt"/>
              </a:rPr>
              <a:t> custom code using RAP, AMDP, and CDS for performance and HANA optimization</a:t>
            </a:r>
            <a:endParaRPr lang="en-US" dirty="0">
              <a:ea typeface="+mn-lt"/>
              <a:cs typeface="+mn-lt"/>
            </a:endParaRPr>
          </a:p>
          <a:p>
            <a:pPr marL="914400" indent="-457200">
              <a:buAutoNum type="arabicPeriod"/>
            </a:pPr>
            <a:r>
              <a:rPr lang="en-US" sz="2400" b="1" dirty="0">
                <a:ea typeface="+mn-lt"/>
                <a:cs typeface="+mn-lt"/>
              </a:rPr>
              <a:t>Replace</a:t>
            </a:r>
            <a:r>
              <a:rPr lang="en-US" sz="2400" dirty="0">
                <a:ea typeface="+mn-lt"/>
                <a:cs typeface="+mn-lt"/>
              </a:rPr>
              <a:t> custom UI/reporting with standard or custom Fiori apps for ASN visibility</a:t>
            </a:r>
            <a:endParaRPr lang="en-US" dirty="0">
              <a:ea typeface="+mn-lt"/>
              <a:cs typeface="+mn-lt"/>
            </a:endParaRPr>
          </a:p>
          <a:p>
            <a:pPr marL="914400" indent="-457200">
              <a:buAutoNum type="arabicPeriod"/>
            </a:pPr>
            <a:r>
              <a:rPr lang="en-US" sz="2400" b="1" dirty="0">
                <a:ea typeface="+mn-lt"/>
                <a:cs typeface="+mn-lt"/>
              </a:rPr>
              <a:t>Minimize</a:t>
            </a:r>
            <a:r>
              <a:rPr lang="en-US" sz="2400" dirty="0">
                <a:ea typeface="+mn-lt"/>
                <a:cs typeface="+mn-lt"/>
              </a:rPr>
              <a:t> use of custom tables where standard equivalents exist and encapsulate business logic with extension frameworks</a:t>
            </a:r>
            <a:endParaRPr lang="en-US" dirty="0">
              <a:ea typeface="Calibri"/>
              <a:cs typeface="Calibri"/>
            </a:endParaRPr>
          </a:p>
        </p:txBody>
      </p:sp>
    </p:spTree>
    <p:extLst>
      <p:ext uri="{BB962C8B-B14F-4D97-AF65-F5344CB8AC3E}">
        <p14:creationId xmlns:p14="http://schemas.microsoft.com/office/powerpoint/2010/main" val="76837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FD7A8-1966-DEC2-D792-B77B91F214B6}"/>
            </a:ext>
          </a:extLst>
        </p:cNvPr>
        <p:cNvGrpSpPr/>
        <p:nvPr/>
      </p:nvGrpSpPr>
      <p:grpSpPr>
        <a:xfrm>
          <a:off x="0" y="0"/>
          <a:ext cx="0" cy="0"/>
          <a:chOff x="0" y="0"/>
          <a:chExt cx="0" cy="0"/>
        </a:xfrm>
      </p:grpSpPr>
      <p:sp>
        <p:nvSpPr>
          <p:cNvPr id="2" name="Rounded Rectangle 98">
            <a:extLst>
              <a:ext uri="{FF2B5EF4-FFF2-40B4-BE49-F238E27FC236}">
                <a16:creationId xmlns:a16="http://schemas.microsoft.com/office/drawing/2014/main" id="{3C305207-796B-2AA4-05C0-824521FCA49D}"/>
              </a:ext>
            </a:extLst>
          </p:cNvPr>
          <p:cNvSpPr/>
          <p:nvPr/>
        </p:nvSpPr>
        <p:spPr>
          <a:xfrm>
            <a:off x="935666" y="17650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E445A2B3-106D-A1C0-AF15-FBF0B1DF40C0}"/>
              </a:ext>
            </a:extLst>
          </p:cNvPr>
          <p:cNvSpPr txBox="1"/>
          <p:nvPr/>
        </p:nvSpPr>
        <p:spPr>
          <a:xfrm>
            <a:off x="659731" y="440023"/>
            <a:ext cx="14147132" cy="553998"/>
          </a:xfrm>
          <a:prstGeom prst="rect">
            <a:avLst/>
          </a:prstGeom>
        </p:spPr>
        <p:txBody>
          <a:bodyPr wrap="square" lIns="0" tIns="0" rIns="0" bIns="0" rtlCol="0" anchor="t">
            <a:spAutoFit/>
          </a:bodyPr>
          <a:lstStyle/>
          <a:p>
            <a:r>
              <a:rPr lang="en-US" sz="3600" b="1">
                <a:solidFill>
                  <a:srgbClr val="1F2020"/>
                </a:solidFill>
                <a:latin typeface="Arial Black"/>
              </a:rPr>
              <a:t>Key Insights and Recommendations | Side-By-Side</a:t>
            </a:r>
            <a:endParaRPr lang="en-US" sz="3600">
              <a:solidFill>
                <a:srgbClr val="000000"/>
              </a:solidFill>
              <a:latin typeface="Arial Black"/>
            </a:endParaRPr>
          </a:p>
        </p:txBody>
      </p:sp>
      <p:pic>
        <p:nvPicPr>
          <p:cNvPr id="11" name="Picture 10">
            <a:extLst>
              <a:ext uri="{FF2B5EF4-FFF2-40B4-BE49-F238E27FC236}">
                <a16:creationId xmlns:a16="http://schemas.microsoft.com/office/drawing/2014/main" id="{B365FDB1-B330-A1A1-3231-D9C26759FF94}"/>
              </a:ext>
            </a:extLst>
          </p:cNvPr>
          <p:cNvPicPr>
            <a:picLocks noChangeAspect="1"/>
          </p:cNvPicPr>
          <p:nvPr/>
        </p:nvPicPr>
        <p:blipFill>
          <a:blip r:embed="rId2"/>
          <a:stretch>
            <a:fillRect/>
          </a:stretch>
        </p:blipFill>
        <p:spPr>
          <a:xfrm>
            <a:off x="1217453" y="2901281"/>
            <a:ext cx="15727680" cy="265656"/>
          </a:xfrm>
          <a:prstGeom prst="rect">
            <a:avLst/>
          </a:prstGeom>
        </p:spPr>
      </p:pic>
      <p:sp>
        <p:nvSpPr>
          <p:cNvPr id="10" name="TextBox 9">
            <a:extLst>
              <a:ext uri="{FF2B5EF4-FFF2-40B4-BE49-F238E27FC236}">
                <a16:creationId xmlns:a16="http://schemas.microsoft.com/office/drawing/2014/main" id="{E8526BF7-85D3-829F-8ACB-A4FC453FC5BF}"/>
              </a:ext>
            </a:extLst>
          </p:cNvPr>
          <p:cNvSpPr txBox="1"/>
          <p:nvPr/>
        </p:nvSpPr>
        <p:spPr>
          <a:xfrm>
            <a:off x="1542488" y="2083236"/>
            <a:ext cx="15331731" cy="830997"/>
          </a:xfrm>
          <a:prstGeom prst="rect">
            <a:avLst/>
          </a:prstGeom>
          <a:noFill/>
        </p:spPr>
        <p:txBody>
          <a:bodyPr wrap="square" lIns="91440" tIns="45720" rIns="91440" bIns="45720" rtlCol="0" anchor="t">
            <a:spAutoFit/>
          </a:bodyPr>
          <a:lstStyle/>
          <a:p>
            <a:r>
              <a:rPr lang="en-US" sz="2400" dirty="0">
                <a:ea typeface="Calibri"/>
                <a:cs typeface="Calibri"/>
              </a:rPr>
              <a:t>1/3 Objects is a candidate for BTP Side-by-Side Extensibility,  with use case areas being Integration. Suggested BTP Services are SAP HANA Cloud and SAP IS.</a:t>
            </a:r>
          </a:p>
        </p:txBody>
      </p:sp>
      <p:pic>
        <p:nvPicPr>
          <p:cNvPr id="3" name="Picture 2" descr="A screenshot of a computer&#10;&#10;AI-generated content may be incorrect.">
            <a:extLst>
              <a:ext uri="{FF2B5EF4-FFF2-40B4-BE49-F238E27FC236}">
                <a16:creationId xmlns:a16="http://schemas.microsoft.com/office/drawing/2014/main" id="{2586F1B9-A85E-53A5-6746-E8C2D1697294}"/>
              </a:ext>
            </a:extLst>
          </p:cNvPr>
          <p:cNvPicPr>
            <a:picLocks noChangeAspect="1"/>
          </p:cNvPicPr>
          <p:nvPr/>
        </p:nvPicPr>
        <p:blipFill>
          <a:blip r:embed="rId3"/>
          <a:stretch>
            <a:fillRect/>
          </a:stretch>
        </p:blipFill>
        <p:spPr>
          <a:xfrm>
            <a:off x="1208348" y="3268012"/>
            <a:ext cx="15777615" cy="5337642"/>
          </a:xfrm>
          <a:prstGeom prst="rect">
            <a:avLst/>
          </a:prstGeom>
        </p:spPr>
      </p:pic>
      <p:pic>
        <p:nvPicPr>
          <p:cNvPr id="4" name="Picture 3" descr="A green rectangle with black text&#10;&#10;AI-generated content may be incorrect.">
            <a:extLst>
              <a:ext uri="{FF2B5EF4-FFF2-40B4-BE49-F238E27FC236}">
                <a16:creationId xmlns:a16="http://schemas.microsoft.com/office/drawing/2014/main" id="{D81AF7A9-DB36-79D1-F30E-97B6849ADFE5}"/>
              </a:ext>
            </a:extLst>
          </p:cNvPr>
          <p:cNvPicPr>
            <a:picLocks noChangeAspect="1"/>
          </p:cNvPicPr>
          <p:nvPr/>
        </p:nvPicPr>
        <p:blipFill>
          <a:blip r:embed="rId4"/>
          <a:stretch>
            <a:fillRect/>
          </a:stretch>
        </p:blipFill>
        <p:spPr>
          <a:xfrm>
            <a:off x="10212909" y="6066800"/>
            <a:ext cx="5469692" cy="2478866"/>
          </a:xfrm>
          <a:prstGeom prst="rect">
            <a:avLst/>
          </a:prstGeom>
        </p:spPr>
      </p:pic>
    </p:spTree>
    <p:extLst>
      <p:ext uri="{BB962C8B-B14F-4D97-AF65-F5344CB8AC3E}">
        <p14:creationId xmlns:p14="http://schemas.microsoft.com/office/powerpoint/2010/main" val="271415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D5A9D-AEBC-8C42-8E3B-26CEE6B63522}"/>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E9D12977-1621-61A9-472B-4D76D502B1EB}"/>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mj-lt"/>
              </a:rPr>
              <a:t>Assessment</a:t>
            </a:r>
            <a:endParaRPr lang="en-US" sz="7200" b="1">
              <a:solidFill>
                <a:srgbClr val="1F2020"/>
              </a:solidFill>
              <a:latin typeface="Arial Black"/>
            </a:endParaRPr>
          </a:p>
        </p:txBody>
      </p:sp>
      <p:sp>
        <p:nvSpPr>
          <p:cNvPr id="4" name="TextBox 3">
            <a:extLst>
              <a:ext uri="{FF2B5EF4-FFF2-40B4-BE49-F238E27FC236}">
                <a16:creationId xmlns:a16="http://schemas.microsoft.com/office/drawing/2014/main" id="{0B83D2D8-8F2F-D61F-F469-88E0DD9D4E74}"/>
              </a:ext>
            </a:extLst>
          </p:cNvPr>
          <p:cNvSpPr txBox="1"/>
          <p:nvPr/>
        </p:nvSpPr>
        <p:spPr>
          <a:xfrm>
            <a:off x="679416" y="7274228"/>
            <a:ext cx="9556784" cy="1200329"/>
          </a:xfrm>
          <a:prstGeom prst="rect">
            <a:avLst/>
          </a:prstGeom>
          <a:noFill/>
        </p:spPr>
        <p:txBody>
          <a:bodyPr wrap="square">
            <a:spAutoFit/>
          </a:bodyPr>
          <a:lstStyle/>
          <a:p>
            <a:r>
              <a:rPr lang="en-US" sz="3600"/>
              <a:t>Recommendations for </a:t>
            </a:r>
            <a:r>
              <a:rPr lang="en-US" sz="3600" b="1">
                <a:solidFill>
                  <a:srgbClr val="0070C0"/>
                </a:solidFill>
              </a:rPr>
              <a:t>Retire</a:t>
            </a:r>
          </a:p>
          <a:p>
            <a:endParaRPr lang="en-US" sz="3600"/>
          </a:p>
        </p:txBody>
      </p:sp>
      <p:grpSp>
        <p:nvGrpSpPr>
          <p:cNvPr id="3" name="Group 10">
            <a:extLst>
              <a:ext uri="{FF2B5EF4-FFF2-40B4-BE49-F238E27FC236}">
                <a16:creationId xmlns:a16="http://schemas.microsoft.com/office/drawing/2014/main" id="{1C507A67-D86A-075B-3341-86FBCE492D31}"/>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9DF27C41-7577-1526-8056-45C6FCE6C023}"/>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34643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D4A5-E9A7-3B97-B4E9-EF33D2C01498}"/>
            </a:ext>
          </a:extLst>
        </p:cNvPr>
        <p:cNvGrpSpPr/>
        <p:nvPr/>
      </p:nvGrpSpPr>
      <p:grpSpPr>
        <a:xfrm>
          <a:off x="0" y="0"/>
          <a:ext cx="0" cy="0"/>
          <a:chOff x="0" y="0"/>
          <a:chExt cx="0" cy="0"/>
        </a:xfrm>
      </p:grpSpPr>
      <p:sp>
        <p:nvSpPr>
          <p:cNvPr id="4" name="Rounded Rectangle 98">
            <a:extLst>
              <a:ext uri="{FF2B5EF4-FFF2-40B4-BE49-F238E27FC236}">
                <a16:creationId xmlns:a16="http://schemas.microsoft.com/office/drawing/2014/main" id="{BAE3E0E9-0A17-933A-931F-6888DE90D8D6}"/>
              </a:ext>
            </a:extLst>
          </p:cNvPr>
          <p:cNvSpPr/>
          <p:nvPr/>
        </p:nvSpPr>
        <p:spPr>
          <a:xfrm>
            <a:off x="1088066" y="19174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0D91FCA6-C356-161B-6338-DDE3F73F6305}"/>
              </a:ext>
            </a:extLst>
          </p:cNvPr>
          <p:cNvSpPr txBox="1"/>
          <p:nvPr/>
        </p:nvSpPr>
        <p:spPr>
          <a:xfrm>
            <a:off x="659731" y="440023"/>
            <a:ext cx="13500769" cy="553998"/>
          </a:xfrm>
          <a:prstGeom prst="rect">
            <a:avLst/>
          </a:prstGeom>
        </p:spPr>
        <p:txBody>
          <a:bodyPr wrap="square" lIns="0" tIns="0" rIns="0" bIns="0" rtlCol="0" anchor="t">
            <a:spAutoFit/>
          </a:bodyPr>
          <a:lstStyle/>
          <a:p>
            <a:r>
              <a:rPr lang="en-US" sz="3600" b="1">
                <a:solidFill>
                  <a:srgbClr val="1F2020"/>
                </a:solidFill>
                <a:latin typeface="+mj-lt"/>
              </a:rPr>
              <a:t>Key Insights and Recommendations | </a:t>
            </a:r>
            <a:r>
              <a:rPr lang="en-US" sz="3600" b="1">
                <a:solidFill>
                  <a:srgbClr val="1F2020"/>
                </a:solidFill>
                <a:latin typeface="Arial Black"/>
              </a:rPr>
              <a:t>Retire</a:t>
            </a:r>
            <a:endParaRPr lang="en-US" sz="3600" b="1">
              <a:solidFill>
                <a:srgbClr val="1F2020"/>
              </a:solidFill>
              <a:latin typeface="+mj-lt"/>
            </a:endParaRPr>
          </a:p>
        </p:txBody>
      </p:sp>
      <p:sp>
        <p:nvSpPr>
          <p:cNvPr id="5" name="TextBox 4">
            <a:extLst>
              <a:ext uri="{FF2B5EF4-FFF2-40B4-BE49-F238E27FC236}">
                <a16:creationId xmlns:a16="http://schemas.microsoft.com/office/drawing/2014/main" id="{4DD6BB6C-16B5-4846-4421-15A3E1737BA7}"/>
              </a:ext>
            </a:extLst>
          </p:cNvPr>
          <p:cNvSpPr txBox="1"/>
          <p:nvPr/>
        </p:nvSpPr>
        <p:spPr>
          <a:xfrm>
            <a:off x="1524000" y="2463800"/>
            <a:ext cx="15481300" cy="5970865"/>
          </a:xfrm>
          <a:prstGeom prst="rect">
            <a:avLst/>
          </a:prstGeom>
          <a:noFill/>
        </p:spPr>
        <p:txBody>
          <a:bodyPr wrap="square" lIns="91440" tIns="45720" rIns="91440" bIns="45720" rtlCol="0" anchor="t">
            <a:spAutoFit/>
          </a:bodyPr>
          <a:lstStyle/>
          <a:p>
            <a:pPr>
              <a:spcAft>
                <a:spcPts val="1200"/>
              </a:spcAft>
            </a:pPr>
            <a:r>
              <a:rPr lang="en-US" sz="2800" b="1">
                <a:solidFill>
                  <a:schemeClr val="accent1"/>
                </a:solidFill>
              </a:rPr>
              <a:t>Object: </a:t>
            </a:r>
            <a:r>
              <a:rPr lang="en-US" sz="2800" b="1" err="1">
                <a:solidFill>
                  <a:srgbClr val="FF6600"/>
                </a:solidFill>
              </a:rPr>
              <a:t>zitd_cycle_count_accuracy</a:t>
            </a:r>
            <a:r>
              <a:rPr lang="en-US" sz="2800" b="1">
                <a:solidFill>
                  <a:schemeClr val="accent1"/>
                </a:solidFill>
              </a:rPr>
              <a:t> (Cycle Count)</a:t>
            </a:r>
            <a:endParaRPr lang="en-US" sz="2800" b="1">
              <a:solidFill>
                <a:schemeClr val="accent1"/>
              </a:solidFill>
              <a:ea typeface="+mn-lt"/>
              <a:cs typeface="+mn-lt"/>
            </a:endParaRPr>
          </a:p>
          <a:p>
            <a:pPr>
              <a:spcAft>
                <a:spcPts val="1200"/>
              </a:spcAft>
            </a:pPr>
            <a:r>
              <a:rPr lang="en-US" sz="2400" b="1">
                <a:ea typeface="+mn-lt"/>
                <a:cs typeface="+mn-lt"/>
              </a:rPr>
              <a:t>Recommended Approach:</a:t>
            </a:r>
            <a:r>
              <a:rPr lang="en-US" sz="2400">
                <a:solidFill>
                  <a:srgbClr val="EF6537"/>
                </a:solidFill>
                <a:ea typeface="+mn-lt"/>
                <a:cs typeface="+mn-lt"/>
              </a:rPr>
              <a:t> </a:t>
            </a:r>
            <a:r>
              <a:rPr lang="en-US" sz="2400" b="1">
                <a:solidFill>
                  <a:srgbClr val="EF6537"/>
                </a:solidFill>
                <a:ea typeface="+mn-lt"/>
                <a:cs typeface="+mn-lt"/>
              </a:rPr>
              <a:t>Candidate for Retire</a:t>
            </a:r>
            <a:endParaRPr lang="en-US" sz="2400" b="1">
              <a:ea typeface="+mn-lt"/>
              <a:cs typeface="+mn-lt"/>
            </a:endParaRPr>
          </a:p>
          <a:p>
            <a:pPr>
              <a:spcAft>
                <a:spcPts val="1200"/>
              </a:spcAft>
            </a:pPr>
            <a:endParaRPr lang="en-US" sz="2400" b="1">
              <a:ea typeface="+mn-lt"/>
              <a:cs typeface="+mn-lt"/>
            </a:endParaRPr>
          </a:p>
          <a:p>
            <a:pPr>
              <a:spcAft>
                <a:spcPts val="1200"/>
              </a:spcAft>
            </a:pPr>
            <a:r>
              <a:rPr lang="en-US" sz="2400" b="1">
                <a:ea typeface="+mn-lt"/>
                <a:cs typeface="+mn-lt"/>
              </a:rPr>
              <a:t>Key Issues:</a:t>
            </a:r>
            <a:r>
              <a:rPr lang="en-US" sz="2400">
                <a:ea typeface="+mn-lt"/>
                <a:cs typeface="+mn-lt"/>
              </a:rPr>
              <a:t> </a:t>
            </a:r>
            <a:endParaRPr lang="en-US"/>
          </a:p>
          <a:p>
            <a:r>
              <a:rPr lang="en-US" sz="2000">
                <a:ea typeface="+mn-lt"/>
                <a:cs typeface="+mn-lt"/>
              </a:rPr>
              <a:t>Custom ABAP report (</a:t>
            </a:r>
            <a:r>
              <a:rPr lang="en-US" sz="2000" err="1">
                <a:latin typeface="Calibri"/>
                <a:ea typeface="+mn-lt"/>
                <a:cs typeface="+mn-lt"/>
              </a:rPr>
              <a:t>zitd_cycle_count_accuracy</a:t>
            </a:r>
            <a:r>
              <a:rPr lang="en-US" sz="2000">
                <a:ea typeface="+mn-lt"/>
                <a:cs typeface="+mn-lt"/>
              </a:rPr>
              <a:t>) directly accesses tables (/SCWM/TAAREA, /LIME/PI_LOGHEAD, /LIME/PI_DCTYTXT), uses procedural ABAP, and ALV reporting. This creates upgrade challenges, technical debt, and partial misalignment with SAP’s Clean Core strategy.</a:t>
            </a:r>
            <a:endParaRPr lang="en-US" sz="2000"/>
          </a:p>
          <a:p>
            <a:endParaRPr lang="en-US" sz="2400">
              <a:ea typeface="+mn-lt"/>
              <a:cs typeface="+mn-lt"/>
            </a:endParaRPr>
          </a:p>
          <a:p>
            <a:pPr>
              <a:spcAft>
                <a:spcPts val="1200"/>
              </a:spcAft>
            </a:pPr>
            <a:r>
              <a:rPr lang="en-US" sz="2400" b="1">
                <a:ea typeface="+mn-lt"/>
                <a:cs typeface="+mn-lt"/>
              </a:rPr>
              <a:t>Key Modernization Steps:</a:t>
            </a:r>
            <a:endParaRPr lang="en-US" sz="2400">
              <a:ea typeface="+mn-lt"/>
              <a:cs typeface="+mn-lt"/>
            </a:endParaRPr>
          </a:p>
          <a:p>
            <a:pPr marL="914400" indent="-457200">
              <a:buAutoNum type="arabicPeriod"/>
            </a:pPr>
            <a:r>
              <a:rPr lang="en-US" sz="2400" b="1">
                <a:ea typeface="+mn-lt"/>
                <a:cs typeface="+mn-lt"/>
              </a:rPr>
              <a:t>Retire</a:t>
            </a:r>
            <a:r>
              <a:rPr lang="en-US" sz="2400">
                <a:ea typeface="+mn-lt"/>
                <a:cs typeface="+mn-lt"/>
              </a:rPr>
              <a:t> and replace with standard Fiori App </a:t>
            </a:r>
            <a:r>
              <a:rPr lang="en-US" sz="2400" b="1">
                <a:ea typeface="+mn-lt"/>
                <a:cs typeface="+mn-lt"/>
              </a:rPr>
              <a:t>F0379A – Manage Physical Inventory Documents</a:t>
            </a:r>
            <a:endParaRPr lang="en-US">
              <a:ea typeface="+mn-lt"/>
              <a:cs typeface="+mn-lt"/>
            </a:endParaRPr>
          </a:p>
          <a:p>
            <a:pPr marL="914400" indent="-457200">
              <a:buAutoNum type="arabicPeriod"/>
            </a:pPr>
            <a:r>
              <a:rPr lang="en-US" sz="2400">
                <a:ea typeface="+mn-lt"/>
                <a:cs typeface="+mn-lt"/>
              </a:rPr>
              <a:t>Use APIs (</a:t>
            </a:r>
            <a:r>
              <a:rPr lang="en-US" sz="2400" b="1">
                <a:ea typeface="+mn-lt"/>
                <a:cs typeface="+mn-lt"/>
              </a:rPr>
              <a:t>API_WAREHOUSE_STOCK</a:t>
            </a:r>
            <a:r>
              <a:rPr lang="en-US" sz="2400">
                <a:ea typeface="+mn-lt"/>
                <a:cs typeface="+mn-lt"/>
              </a:rPr>
              <a:t>, </a:t>
            </a:r>
            <a:r>
              <a:rPr lang="en-US" sz="2400" b="1">
                <a:ea typeface="+mn-lt"/>
                <a:cs typeface="+mn-lt"/>
              </a:rPr>
              <a:t>API_INVENTORY_COUNT</a:t>
            </a:r>
            <a:r>
              <a:rPr lang="en-US" sz="2400">
                <a:ea typeface="+mn-lt"/>
                <a:cs typeface="+mn-lt"/>
              </a:rPr>
              <a:t>) instead of custom logic</a:t>
            </a:r>
            <a:endParaRPr lang="en-US">
              <a:ea typeface="+mn-lt"/>
              <a:cs typeface="+mn-lt"/>
            </a:endParaRPr>
          </a:p>
          <a:p>
            <a:pPr marL="914400" indent="-457200">
              <a:buAutoNum type="arabicPeriod"/>
            </a:pPr>
            <a:r>
              <a:rPr lang="en-US" sz="2400">
                <a:ea typeface="+mn-lt"/>
                <a:cs typeface="+mn-lt"/>
              </a:rPr>
              <a:t>Replace direct table access with CDS Views (</a:t>
            </a:r>
            <a:r>
              <a:rPr lang="en-US" sz="2400" b="1" err="1">
                <a:ea typeface="+mn-lt"/>
                <a:cs typeface="+mn-lt"/>
              </a:rPr>
              <a:t>I_StorageBin</a:t>
            </a:r>
            <a:r>
              <a:rPr lang="en-US" sz="2400">
                <a:ea typeface="+mn-lt"/>
                <a:cs typeface="+mn-lt"/>
              </a:rPr>
              <a:t>, </a:t>
            </a:r>
            <a:r>
              <a:rPr lang="en-US" sz="2400" b="1" err="1">
                <a:ea typeface="+mn-lt"/>
                <a:cs typeface="+mn-lt"/>
              </a:rPr>
              <a:t>I_PhysicalInventoryDocumentHeader</a:t>
            </a:r>
            <a:r>
              <a:rPr lang="en-US" sz="2400">
                <a:ea typeface="+mn-lt"/>
                <a:cs typeface="+mn-lt"/>
              </a:rPr>
              <a:t>, </a:t>
            </a:r>
            <a:r>
              <a:rPr lang="en-US" sz="2400" b="1" err="1">
                <a:ea typeface="+mn-lt"/>
                <a:cs typeface="+mn-lt"/>
              </a:rPr>
              <a:t>I_PhysicalInventoryDocumentTypeText</a:t>
            </a:r>
            <a:r>
              <a:rPr lang="en-US" sz="2400">
                <a:ea typeface="+mn-lt"/>
                <a:cs typeface="+mn-lt"/>
              </a:rPr>
              <a:t>)</a:t>
            </a:r>
            <a:endParaRPr lang="en-US">
              <a:ea typeface="+mn-lt"/>
              <a:cs typeface="+mn-lt"/>
            </a:endParaRPr>
          </a:p>
          <a:p>
            <a:pPr marL="914400" indent="-457200">
              <a:buAutoNum type="arabicPeriod"/>
            </a:pPr>
            <a:r>
              <a:rPr lang="en-US" sz="2400">
                <a:ea typeface="+mn-lt"/>
                <a:cs typeface="+mn-lt"/>
              </a:rPr>
              <a:t>Move to OO-ABAP for modularity and lifecycle management</a:t>
            </a:r>
            <a:endParaRPr lang="en-US">
              <a:ea typeface="+mn-lt"/>
              <a:cs typeface="+mn-lt"/>
            </a:endParaRPr>
          </a:p>
          <a:p>
            <a:pPr marL="914400" indent="-457200">
              <a:buAutoNum type="arabicPeriod"/>
            </a:pPr>
            <a:r>
              <a:rPr lang="en-US" sz="2400">
                <a:ea typeface="+mn-lt"/>
                <a:cs typeface="+mn-lt"/>
              </a:rPr>
              <a:t>Enhance reporting via embedded analytics and Fiori UI instead of ALV</a:t>
            </a:r>
            <a:endParaRPr lang="en-US">
              <a:ea typeface="Calibri"/>
              <a:cs typeface="Calibri"/>
            </a:endParaRPr>
          </a:p>
        </p:txBody>
      </p:sp>
    </p:spTree>
    <p:extLst>
      <p:ext uri="{BB962C8B-B14F-4D97-AF65-F5344CB8AC3E}">
        <p14:creationId xmlns:p14="http://schemas.microsoft.com/office/powerpoint/2010/main" val="173870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11651-2E85-2C34-3331-DB9B4BAFEEE8}"/>
            </a:ext>
          </a:extLst>
        </p:cNvPr>
        <p:cNvGrpSpPr/>
        <p:nvPr/>
      </p:nvGrpSpPr>
      <p:grpSpPr>
        <a:xfrm>
          <a:off x="0" y="0"/>
          <a:ext cx="0" cy="0"/>
          <a:chOff x="0" y="0"/>
          <a:chExt cx="0" cy="0"/>
        </a:xfrm>
      </p:grpSpPr>
      <p:sp>
        <p:nvSpPr>
          <p:cNvPr id="2" name="Rounded Rectangle 98">
            <a:extLst>
              <a:ext uri="{FF2B5EF4-FFF2-40B4-BE49-F238E27FC236}">
                <a16:creationId xmlns:a16="http://schemas.microsoft.com/office/drawing/2014/main" id="{18FC3AD7-0F8A-3F68-16AB-F2BA4AE917A2}"/>
              </a:ext>
            </a:extLst>
          </p:cNvPr>
          <p:cNvSpPr/>
          <p:nvPr/>
        </p:nvSpPr>
        <p:spPr>
          <a:xfrm>
            <a:off x="991878" y="1765005"/>
            <a:ext cx="16505305" cy="7848379"/>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A1BD9D24-067A-E579-E09D-22972D3371BB}"/>
              </a:ext>
            </a:extLst>
          </p:cNvPr>
          <p:cNvSpPr txBox="1"/>
          <p:nvPr/>
        </p:nvSpPr>
        <p:spPr>
          <a:xfrm>
            <a:off x="659731" y="440023"/>
            <a:ext cx="13040227" cy="553998"/>
          </a:xfrm>
          <a:prstGeom prst="rect">
            <a:avLst/>
          </a:prstGeom>
        </p:spPr>
        <p:txBody>
          <a:bodyPr wrap="square" lIns="0" tIns="0" rIns="0" bIns="0" rtlCol="0" anchor="t">
            <a:spAutoFit/>
          </a:bodyPr>
          <a:lstStyle/>
          <a:p>
            <a:r>
              <a:rPr lang="en-US" sz="3600" b="1">
                <a:solidFill>
                  <a:srgbClr val="1F2020"/>
                </a:solidFill>
                <a:latin typeface="Arial Black"/>
              </a:rPr>
              <a:t>Key Insights and Recommendations | Retire</a:t>
            </a:r>
            <a:endParaRPr lang="en-US" sz="3600" b="1">
              <a:solidFill>
                <a:srgbClr val="1F2020"/>
              </a:solidFill>
              <a:latin typeface="Arial Black" panose="020B0604020202020204" pitchFamily="34" charset="0"/>
            </a:endParaRPr>
          </a:p>
        </p:txBody>
      </p:sp>
      <p:pic>
        <p:nvPicPr>
          <p:cNvPr id="4" name="Picture 3" descr="A black text on a blue background&#10;&#10;AI-generated content may be incorrect.">
            <a:extLst>
              <a:ext uri="{FF2B5EF4-FFF2-40B4-BE49-F238E27FC236}">
                <a16:creationId xmlns:a16="http://schemas.microsoft.com/office/drawing/2014/main" id="{6C03DDBD-2AFC-FBC2-5844-B750A1877C88}"/>
              </a:ext>
            </a:extLst>
          </p:cNvPr>
          <p:cNvPicPr>
            <a:picLocks noChangeAspect="1"/>
          </p:cNvPicPr>
          <p:nvPr/>
        </p:nvPicPr>
        <p:blipFill>
          <a:blip r:embed="rId2"/>
          <a:srcRect l="4549" r="3967"/>
          <a:stretch>
            <a:fillRect/>
          </a:stretch>
        </p:blipFill>
        <p:spPr>
          <a:xfrm>
            <a:off x="994417" y="3137197"/>
            <a:ext cx="16484472" cy="569089"/>
          </a:xfrm>
          <a:prstGeom prst="rect">
            <a:avLst/>
          </a:prstGeom>
        </p:spPr>
      </p:pic>
      <p:sp>
        <p:nvSpPr>
          <p:cNvPr id="6" name="TextBox 5">
            <a:extLst>
              <a:ext uri="{FF2B5EF4-FFF2-40B4-BE49-F238E27FC236}">
                <a16:creationId xmlns:a16="http://schemas.microsoft.com/office/drawing/2014/main" id="{BB3AA3BA-B3CD-7613-CD1E-579B143D6E55}"/>
              </a:ext>
            </a:extLst>
          </p:cNvPr>
          <p:cNvSpPr txBox="1"/>
          <p:nvPr/>
        </p:nvSpPr>
        <p:spPr>
          <a:xfrm>
            <a:off x="1542488" y="2083236"/>
            <a:ext cx="15331731" cy="830997"/>
          </a:xfrm>
          <a:prstGeom prst="rect">
            <a:avLst/>
          </a:prstGeom>
          <a:noFill/>
        </p:spPr>
        <p:txBody>
          <a:bodyPr wrap="square" lIns="91440" tIns="45720" rIns="91440" bIns="45720" rtlCol="0" anchor="t">
            <a:spAutoFit/>
          </a:bodyPr>
          <a:lstStyle/>
          <a:p>
            <a:r>
              <a:rPr lang="en-US" sz="2400" dirty="0">
                <a:ea typeface="Calibri"/>
                <a:cs typeface="Calibri"/>
              </a:rPr>
              <a:t>1/3 Object [</a:t>
            </a:r>
            <a:r>
              <a:rPr lang="en-US" sz="2000" dirty="0" err="1">
                <a:ea typeface="Calibri"/>
                <a:cs typeface="Calibri"/>
              </a:rPr>
              <a:t>zitd_cycle_count_accuracy</a:t>
            </a:r>
            <a:r>
              <a:rPr lang="en-US" sz="2400" dirty="0">
                <a:ea typeface="Calibri"/>
                <a:cs typeface="Calibri"/>
              </a:rPr>
              <a:t>] is a candidate for retire with suggested Fiori APP  </a:t>
            </a:r>
            <a:r>
              <a:rPr lang="en-US" sz="2400" b="1" dirty="0">
                <a:ea typeface="Calibri"/>
                <a:cs typeface="Calibri"/>
              </a:rPr>
              <a:t>F0379A – Manage Physical Inventory Documents</a:t>
            </a:r>
            <a:endParaRPr lang="en-US" dirty="0"/>
          </a:p>
        </p:txBody>
      </p:sp>
      <p:pic>
        <p:nvPicPr>
          <p:cNvPr id="8" name="Picture 7" descr="A screenshot of a computer&#10;&#10;AI-generated content may be incorrect.">
            <a:extLst>
              <a:ext uri="{FF2B5EF4-FFF2-40B4-BE49-F238E27FC236}">
                <a16:creationId xmlns:a16="http://schemas.microsoft.com/office/drawing/2014/main" id="{BC19051E-3A1B-F434-BAC3-DADE8F38B2A4}"/>
              </a:ext>
            </a:extLst>
          </p:cNvPr>
          <p:cNvPicPr>
            <a:picLocks noChangeAspect="1"/>
          </p:cNvPicPr>
          <p:nvPr/>
        </p:nvPicPr>
        <p:blipFill>
          <a:blip r:embed="rId3"/>
          <a:stretch>
            <a:fillRect/>
          </a:stretch>
        </p:blipFill>
        <p:spPr>
          <a:xfrm>
            <a:off x="2625543" y="3917040"/>
            <a:ext cx="13243029" cy="5694544"/>
          </a:xfrm>
          <a:prstGeom prst="rect">
            <a:avLst/>
          </a:prstGeom>
        </p:spPr>
      </p:pic>
    </p:spTree>
    <p:extLst>
      <p:ext uri="{BB962C8B-B14F-4D97-AF65-F5344CB8AC3E}">
        <p14:creationId xmlns:p14="http://schemas.microsoft.com/office/powerpoint/2010/main" val="319531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822E4-8483-B0E0-9AE5-3A7C46B047FE}"/>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895404A2-A08B-5733-7B3E-BDDCF2CC05EB}"/>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Arial Black"/>
              </a:rPr>
              <a:t>Project Approach</a:t>
            </a:r>
          </a:p>
        </p:txBody>
      </p:sp>
      <p:grpSp>
        <p:nvGrpSpPr>
          <p:cNvPr id="3" name="Group 10">
            <a:extLst>
              <a:ext uri="{FF2B5EF4-FFF2-40B4-BE49-F238E27FC236}">
                <a16:creationId xmlns:a16="http://schemas.microsoft.com/office/drawing/2014/main" id="{4CB6BB90-3F22-E8E1-B214-3A9A6D663D7A}"/>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C27BD0AD-25B7-74B6-EFEB-A288BA1A82D4}"/>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488236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66F06-FD3F-FEB1-D294-E7B6D6BB6B0C}"/>
            </a:ext>
          </a:extLst>
        </p:cNvPr>
        <p:cNvGrpSpPr/>
        <p:nvPr/>
      </p:nvGrpSpPr>
      <p:grpSpPr>
        <a:xfrm>
          <a:off x="0" y="0"/>
          <a:ext cx="0" cy="0"/>
          <a:chOff x="0" y="0"/>
          <a:chExt cx="0" cy="0"/>
        </a:xfrm>
      </p:grpSpPr>
      <p:sp>
        <p:nvSpPr>
          <p:cNvPr id="126" name="Rounded Rectangle 98">
            <a:extLst>
              <a:ext uri="{FF2B5EF4-FFF2-40B4-BE49-F238E27FC236}">
                <a16:creationId xmlns:a16="http://schemas.microsoft.com/office/drawing/2014/main" id="{9937673F-C4FD-B1AA-00AB-02A7764525E3}"/>
              </a:ext>
            </a:extLst>
          </p:cNvPr>
          <p:cNvSpPr/>
          <p:nvPr/>
        </p:nvSpPr>
        <p:spPr>
          <a:xfrm>
            <a:off x="374140" y="1595672"/>
            <a:ext cx="17539721" cy="8332282"/>
          </a:xfrm>
          <a:prstGeom prst="roundRect">
            <a:avLst>
              <a:gd name="adj" fmla="val 5996"/>
            </a:avLst>
          </a:prstGeom>
          <a:solidFill>
            <a:schemeClr val="bg1"/>
          </a:solidFill>
          <a:ln>
            <a:noFill/>
          </a:ln>
          <a:effectLst>
            <a:outerShdw blurRad="241300" dist="38100" dir="5400000" algn="t"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a:p>
        </p:txBody>
      </p:sp>
      <p:sp>
        <p:nvSpPr>
          <p:cNvPr id="27" name="TextBox 27">
            <a:extLst>
              <a:ext uri="{FF2B5EF4-FFF2-40B4-BE49-F238E27FC236}">
                <a16:creationId xmlns:a16="http://schemas.microsoft.com/office/drawing/2014/main" id="{982846EC-63AF-EB6F-8454-3D8A25E15EE7}"/>
              </a:ext>
            </a:extLst>
          </p:cNvPr>
          <p:cNvSpPr txBox="1"/>
          <p:nvPr/>
        </p:nvSpPr>
        <p:spPr>
          <a:xfrm>
            <a:off x="862071" y="583634"/>
            <a:ext cx="15039718" cy="492443"/>
          </a:xfrm>
          <a:prstGeom prst="rect">
            <a:avLst/>
          </a:prstGeom>
        </p:spPr>
        <p:txBody>
          <a:bodyPr wrap="square" lIns="0" tIns="0" rIns="0" bIns="0" rtlCol="0" anchor="t">
            <a:spAutoFit/>
          </a:bodyPr>
          <a:lstStyle/>
          <a:p>
            <a:pPr>
              <a:spcBef>
                <a:spcPct val="0"/>
              </a:spcBef>
            </a:pPr>
            <a:r>
              <a:rPr lang="en-US" sz="3200" b="1">
                <a:solidFill>
                  <a:schemeClr val="accent1"/>
                </a:solidFill>
                <a:latin typeface="+mj-lt"/>
                <a:ea typeface="Poppins Bold"/>
                <a:cs typeface="Arial Black" panose="020B0604020202020204" pitchFamily="34" charset="0"/>
                <a:sym typeface="Poppins Bold"/>
              </a:rPr>
              <a:t>3. CoreAssess.AI </a:t>
            </a:r>
            <a:r>
              <a:rPr lang="en-US" sz="3200" b="1">
                <a:solidFill>
                  <a:srgbClr val="1F2020"/>
                </a:solidFill>
                <a:latin typeface="+mj-lt"/>
                <a:ea typeface="Poppins Bold"/>
                <a:cs typeface="Arial Black" panose="020B0604020202020204" pitchFamily="34" charset="0"/>
                <a:sym typeface="Poppins Bold"/>
              </a:rPr>
              <a:t>- Clean Core Assessment Approach</a:t>
            </a:r>
          </a:p>
        </p:txBody>
      </p:sp>
      <p:grpSp>
        <p:nvGrpSpPr>
          <p:cNvPr id="124" name="Group 123">
            <a:extLst>
              <a:ext uri="{FF2B5EF4-FFF2-40B4-BE49-F238E27FC236}">
                <a16:creationId xmlns:a16="http://schemas.microsoft.com/office/drawing/2014/main" id="{DCBCDD21-CAA9-58E8-00CF-B3D530C5A7AD}"/>
              </a:ext>
            </a:extLst>
          </p:cNvPr>
          <p:cNvGrpSpPr/>
          <p:nvPr/>
        </p:nvGrpSpPr>
        <p:grpSpPr>
          <a:xfrm>
            <a:off x="1150829" y="1828803"/>
            <a:ext cx="15484834" cy="6899139"/>
            <a:chOff x="1159945" y="2662992"/>
            <a:chExt cx="15762410" cy="7022811"/>
          </a:xfrm>
        </p:grpSpPr>
        <p:sp>
          <p:nvSpPr>
            <p:cNvPr id="6" name="Rounded Rectangle 1">
              <a:extLst>
                <a:ext uri="{FF2B5EF4-FFF2-40B4-BE49-F238E27FC236}">
                  <a16:creationId xmlns:a16="http://schemas.microsoft.com/office/drawing/2014/main" id="{37DD399C-5419-9C61-ECEE-34CB1B92CFED}"/>
                </a:ext>
              </a:extLst>
            </p:cNvPr>
            <p:cNvSpPr/>
            <p:nvPr/>
          </p:nvSpPr>
          <p:spPr>
            <a:xfrm>
              <a:off x="302073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7" name="Rounded Rectangle 2">
              <a:extLst>
                <a:ext uri="{FF2B5EF4-FFF2-40B4-BE49-F238E27FC236}">
                  <a16:creationId xmlns:a16="http://schemas.microsoft.com/office/drawing/2014/main" id="{87CB45F5-89C9-9D52-3D71-B4698521C4DC}"/>
                </a:ext>
              </a:extLst>
            </p:cNvPr>
            <p:cNvSpPr/>
            <p:nvPr/>
          </p:nvSpPr>
          <p:spPr>
            <a:xfrm>
              <a:off x="550941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8" name="Rounded Rectangle 3">
              <a:extLst>
                <a:ext uri="{FF2B5EF4-FFF2-40B4-BE49-F238E27FC236}">
                  <a16:creationId xmlns:a16="http://schemas.microsoft.com/office/drawing/2014/main" id="{AE797727-004D-9EB1-AAC2-CF432F712D12}"/>
                </a:ext>
              </a:extLst>
            </p:cNvPr>
            <p:cNvSpPr/>
            <p:nvPr/>
          </p:nvSpPr>
          <p:spPr>
            <a:xfrm>
              <a:off x="1546413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9" name="Rounded Rectangle 4">
              <a:extLst>
                <a:ext uri="{FF2B5EF4-FFF2-40B4-BE49-F238E27FC236}">
                  <a16:creationId xmlns:a16="http://schemas.microsoft.com/office/drawing/2014/main" id="{999F5DF7-9987-0C10-1A9C-C00F4ED2BA80}"/>
                </a:ext>
              </a:extLst>
            </p:cNvPr>
            <p:cNvSpPr/>
            <p:nvPr/>
          </p:nvSpPr>
          <p:spPr>
            <a:xfrm>
              <a:off x="799809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10" name="Rounded Rectangle 5">
              <a:extLst>
                <a:ext uri="{FF2B5EF4-FFF2-40B4-BE49-F238E27FC236}">
                  <a16:creationId xmlns:a16="http://schemas.microsoft.com/office/drawing/2014/main" id="{7E7E8279-2D4D-C022-B565-2E96A91C49C6}"/>
                </a:ext>
              </a:extLst>
            </p:cNvPr>
            <p:cNvSpPr/>
            <p:nvPr/>
          </p:nvSpPr>
          <p:spPr>
            <a:xfrm>
              <a:off x="1048677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11" name="Rounded Rectangle 6">
              <a:extLst>
                <a:ext uri="{FF2B5EF4-FFF2-40B4-BE49-F238E27FC236}">
                  <a16:creationId xmlns:a16="http://schemas.microsoft.com/office/drawing/2014/main" id="{59E14A90-41E4-3013-4A37-BB44DCD0F8B8}"/>
                </a:ext>
              </a:extLst>
            </p:cNvPr>
            <p:cNvSpPr/>
            <p:nvPr/>
          </p:nvSpPr>
          <p:spPr>
            <a:xfrm>
              <a:off x="12975456" y="4894442"/>
              <a:ext cx="12198" cy="2342285"/>
            </a:xfrm>
            <a:custGeom>
              <a:avLst/>
              <a:gdLst/>
              <a:ahLst/>
              <a:cxnLst/>
              <a:rect l="0" t="0" r="0" b="0"/>
              <a:pathLst>
                <a:path w="5924" h="1137568">
                  <a:moveTo>
                    <a:pt x="0" y="1137568"/>
                  </a:moveTo>
                  <a:lnTo>
                    <a:pt x="0" y="0"/>
                  </a:lnTo>
                </a:path>
              </a:pathLst>
            </a:custGeom>
            <a:noFill/>
            <a:ln w="8886">
              <a:solidFill>
                <a:srgbClr val="484848"/>
              </a:solidFill>
              <a:prstDash val="dash"/>
            </a:ln>
          </p:spPr>
          <p:txBody>
            <a:bodyPr rtlCol="0" anchor="ctr"/>
            <a:lstStyle/>
            <a:p>
              <a:pPr algn="ctr"/>
              <a:endParaRPr sz="5400">
                <a:latin typeface="Arial" panose="020B0604020202020204" pitchFamily="34" charset="0"/>
                <a:cs typeface="Arial" panose="020B0604020202020204" pitchFamily="34" charset="0"/>
              </a:endParaRPr>
            </a:p>
          </p:txBody>
        </p:sp>
        <p:sp>
          <p:nvSpPr>
            <p:cNvPr id="12" name="Rounded Rectangle 7">
              <a:extLst>
                <a:ext uri="{FF2B5EF4-FFF2-40B4-BE49-F238E27FC236}">
                  <a16:creationId xmlns:a16="http://schemas.microsoft.com/office/drawing/2014/main" id="{3767AC78-406E-0A31-6933-276E513D05C6}"/>
                </a:ext>
              </a:extLst>
            </p:cNvPr>
            <p:cNvSpPr/>
            <p:nvPr/>
          </p:nvSpPr>
          <p:spPr>
            <a:xfrm>
              <a:off x="226763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1" y="356118"/>
                    <a:pt x="120949" y="350584"/>
                  </a:cubicBezTo>
                  <a:lnTo>
                    <a:pt x="170961" y="300519"/>
                  </a:lnTo>
                  <a:cubicBezTo>
                    <a:pt x="176483" y="294997"/>
                    <a:pt x="176483" y="286045"/>
                    <a:pt x="170961" y="280517"/>
                  </a:cubicBezTo>
                  <a:lnTo>
                    <a:pt x="120949" y="230452"/>
                  </a:lnTo>
                  <a:cubicBezTo>
                    <a:pt x="115421"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DCE9FF"/>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3" name="Rounded Rectangle 8">
              <a:extLst>
                <a:ext uri="{FF2B5EF4-FFF2-40B4-BE49-F238E27FC236}">
                  <a16:creationId xmlns:a16="http://schemas.microsoft.com/office/drawing/2014/main" id="{E26F3CE8-348D-1CF5-4389-1023147B88C3}"/>
                </a:ext>
              </a:extLst>
            </p:cNvPr>
            <p:cNvSpPr/>
            <p:nvPr/>
          </p:nvSpPr>
          <p:spPr>
            <a:xfrm>
              <a:off x="2267630"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4" name="Rounded Rectangle 9">
              <a:extLst>
                <a:ext uri="{FF2B5EF4-FFF2-40B4-BE49-F238E27FC236}">
                  <a16:creationId xmlns:a16="http://schemas.microsoft.com/office/drawing/2014/main" id="{0C5EF90A-0BA2-F06E-9511-4A7204A24DB9}"/>
                </a:ext>
              </a:extLst>
            </p:cNvPr>
            <p:cNvSpPr/>
            <p:nvPr/>
          </p:nvSpPr>
          <p:spPr>
            <a:xfrm>
              <a:off x="475631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1" y="356118"/>
                    <a:pt x="120949" y="350584"/>
                  </a:cubicBezTo>
                  <a:lnTo>
                    <a:pt x="170961" y="300519"/>
                  </a:lnTo>
                  <a:cubicBezTo>
                    <a:pt x="176483" y="294997"/>
                    <a:pt x="176483" y="286045"/>
                    <a:pt x="170961" y="280517"/>
                  </a:cubicBezTo>
                  <a:lnTo>
                    <a:pt x="120949" y="230452"/>
                  </a:lnTo>
                  <a:cubicBezTo>
                    <a:pt x="115421"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D1F4FF"/>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5" name="Rounded Rectangle 10">
              <a:extLst>
                <a:ext uri="{FF2B5EF4-FFF2-40B4-BE49-F238E27FC236}">
                  <a16:creationId xmlns:a16="http://schemas.microsoft.com/office/drawing/2014/main" id="{BD5A342E-3829-962E-E06F-ACEBCD46DC62}"/>
                </a:ext>
              </a:extLst>
            </p:cNvPr>
            <p:cNvSpPr/>
            <p:nvPr/>
          </p:nvSpPr>
          <p:spPr>
            <a:xfrm>
              <a:off x="4756310"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6" name="Rounded Rectangle 11">
              <a:extLst>
                <a:ext uri="{FF2B5EF4-FFF2-40B4-BE49-F238E27FC236}">
                  <a16:creationId xmlns:a16="http://schemas.microsoft.com/office/drawing/2014/main" id="{F1CF9DE1-96A6-AA55-6616-B8503B44A7B7}"/>
                </a:ext>
              </a:extLst>
            </p:cNvPr>
            <p:cNvSpPr/>
            <p:nvPr/>
          </p:nvSpPr>
          <p:spPr>
            <a:xfrm>
              <a:off x="724499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1" y="356118"/>
                    <a:pt x="120949" y="350584"/>
                  </a:cubicBezTo>
                  <a:lnTo>
                    <a:pt x="170961" y="300519"/>
                  </a:lnTo>
                  <a:cubicBezTo>
                    <a:pt x="176483" y="294997"/>
                    <a:pt x="176483" y="286045"/>
                    <a:pt x="170961" y="280517"/>
                  </a:cubicBezTo>
                  <a:lnTo>
                    <a:pt x="120949" y="230452"/>
                  </a:lnTo>
                  <a:cubicBezTo>
                    <a:pt x="115421"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C8FFE5"/>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7" name="Rounded Rectangle 12">
              <a:extLst>
                <a:ext uri="{FF2B5EF4-FFF2-40B4-BE49-F238E27FC236}">
                  <a16:creationId xmlns:a16="http://schemas.microsoft.com/office/drawing/2014/main" id="{B4DD6964-B8D9-44A1-5AF2-038AD2C618C4}"/>
                </a:ext>
              </a:extLst>
            </p:cNvPr>
            <p:cNvSpPr/>
            <p:nvPr/>
          </p:nvSpPr>
          <p:spPr>
            <a:xfrm>
              <a:off x="7244990"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8" name="Rounded Rectangle 13">
              <a:extLst>
                <a:ext uri="{FF2B5EF4-FFF2-40B4-BE49-F238E27FC236}">
                  <a16:creationId xmlns:a16="http://schemas.microsoft.com/office/drawing/2014/main" id="{A0CDF5ED-3A81-2886-B96C-8B4C92930E8C}"/>
                </a:ext>
              </a:extLst>
            </p:cNvPr>
            <p:cNvSpPr/>
            <p:nvPr/>
          </p:nvSpPr>
          <p:spPr>
            <a:xfrm>
              <a:off x="973367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7" y="356118"/>
                    <a:pt x="120949" y="350584"/>
                  </a:cubicBezTo>
                  <a:lnTo>
                    <a:pt x="170961" y="300519"/>
                  </a:lnTo>
                  <a:cubicBezTo>
                    <a:pt x="176483" y="294997"/>
                    <a:pt x="176483" y="286045"/>
                    <a:pt x="170961" y="280517"/>
                  </a:cubicBezTo>
                  <a:lnTo>
                    <a:pt x="120949" y="230452"/>
                  </a:lnTo>
                  <a:cubicBezTo>
                    <a:pt x="115427"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E9FFB9"/>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19" name="Rounded Rectangle 14">
              <a:extLst>
                <a:ext uri="{FF2B5EF4-FFF2-40B4-BE49-F238E27FC236}">
                  <a16:creationId xmlns:a16="http://schemas.microsoft.com/office/drawing/2014/main" id="{003E9390-D4A4-7BCC-0B32-8A328E715F31}"/>
                </a:ext>
              </a:extLst>
            </p:cNvPr>
            <p:cNvSpPr/>
            <p:nvPr/>
          </p:nvSpPr>
          <p:spPr>
            <a:xfrm>
              <a:off x="9733670"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24" name="Rounded Rectangle 15">
              <a:extLst>
                <a:ext uri="{FF2B5EF4-FFF2-40B4-BE49-F238E27FC236}">
                  <a16:creationId xmlns:a16="http://schemas.microsoft.com/office/drawing/2014/main" id="{BC5B7632-7CA5-0BBE-85F6-E15296A66CD7}"/>
                </a:ext>
              </a:extLst>
            </p:cNvPr>
            <p:cNvSpPr/>
            <p:nvPr/>
          </p:nvSpPr>
          <p:spPr>
            <a:xfrm>
              <a:off x="1222235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7" y="356118"/>
                    <a:pt x="120949" y="350584"/>
                  </a:cubicBezTo>
                  <a:lnTo>
                    <a:pt x="170961" y="300519"/>
                  </a:lnTo>
                  <a:cubicBezTo>
                    <a:pt x="176483" y="294997"/>
                    <a:pt x="176483" y="286045"/>
                    <a:pt x="170961" y="280517"/>
                  </a:cubicBezTo>
                  <a:lnTo>
                    <a:pt x="120949" y="230452"/>
                  </a:lnTo>
                  <a:cubicBezTo>
                    <a:pt x="115427"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FFF8B6"/>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28" name="Rounded Rectangle 16">
              <a:extLst>
                <a:ext uri="{FF2B5EF4-FFF2-40B4-BE49-F238E27FC236}">
                  <a16:creationId xmlns:a16="http://schemas.microsoft.com/office/drawing/2014/main" id="{394CD9F8-A322-ECC9-6268-DECCAF49E14A}"/>
                </a:ext>
              </a:extLst>
            </p:cNvPr>
            <p:cNvSpPr/>
            <p:nvPr/>
          </p:nvSpPr>
          <p:spPr>
            <a:xfrm>
              <a:off x="12222350"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29" name="Rounded Rectangle 17">
              <a:extLst>
                <a:ext uri="{FF2B5EF4-FFF2-40B4-BE49-F238E27FC236}">
                  <a16:creationId xmlns:a16="http://schemas.microsoft.com/office/drawing/2014/main" id="{32E67BFF-D681-AD77-9DF7-BF0820AF0DC3}"/>
                </a:ext>
              </a:extLst>
            </p:cNvPr>
            <p:cNvSpPr/>
            <p:nvPr/>
          </p:nvSpPr>
          <p:spPr>
            <a:xfrm>
              <a:off x="14711030" y="5467400"/>
              <a:ext cx="2211325" cy="1196372"/>
            </a:xfrm>
            <a:custGeom>
              <a:avLst/>
              <a:gdLst/>
              <a:ahLst/>
              <a:cxnLst/>
              <a:rect l="0" t="0" r="0" b="0"/>
              <a:pathLst>
                <a:path w="1073965" h="581037">
                  <a:moveTo>
                    <a:pt x="827907" y="24499"/>
                  </a:moveTo>
                  <a:cubicBezTo>
                    <a:pt x="803431" y="11"/>
                    <a:pt x="763723" y="0"/>
                    <a:pt x="739236" y="24475"/>
                  </a:cubicBezTo>
                  <a:cubicBezTo>
                    <a:pt x="714754" y="48945"/>
                    <a:pt x="714754" y="88617"/>
                    <a:pt x="739236" y="113087"/>
                  </a:cubicBezTo>
                  <a:lnTo>
                    <a:pt x="854047" y="227845"/>
                  </a:lnTo>
                  <a:lnTo>
                    <a:pt x="532145" y="227845"/>
                  </a:lnTo>
                  <a:cubicBezTo>
                    <a:pt x="497514" y="227845"/>
                    <a:pt x="469442" y="255905"/>
                    <a:pt x="469442" y="290518"/>
                  </a:cubicBezTo>
                  <a:cubicBezTo>
                    <a:pt x="469442" y="325131"/>
                    <a:pt x="497514" y="353191"/>
                    <a:pt x="532145" y="353191"/>
                  </a:cubicBezTo>
                  <a:lnTo>
                    <a:pt x="854047" y="353191"/>
                  </a:lnTo>
                  <a:lnTo>
                    <a:pt x="739236" y="467949"/>
                  </a:lnTo>
                  <a:cubicBezTo>
                    <a:pt x="714754" y="492419"/>
                    <a:pt x="714754" y="532091"/>
                    <a:pt x="739236" y="556561"/>
                  </a:cubicBezTo>
                  <a:cubicBezTo>
                    <a:pt x="763723" y="581037"/>
                    <a:pt x="803431" y="581025"/>
                    <a:pt x="827907" y="556537"/>
                  </a:cubicBezTo>
                  <a:lnTo>
                    <a:pt x="1049508" y="334812"/>
                  </a:lnTo>
                  <a:cubicBezTo>
                    <a:pt x="1073965" y="310343"/>
                    <a:pt x="1073965" y="270693"/>
                    <a:pt x="1049508" y="246224"/>
                  </a:cubicBezTo>
                  <a:lnTo>
                    <a:pt x="827907" y="24499"/>
                  </a:lnTo>
                  <a:moveTo>
                    <a:pt x="196349" y="250454"/>
                  </a:moveTo>
                  <a:lnTo>
                    <a:pt x="236412" y="290518"/>
                  </a:lnTo>
                  <a:lnTo>
                    <a:pt x="196349" y="330582"/>
                  </a:lnTo>
                  <a:cubicBezTo>
                    <a:pt x="190821" y="336110"/>
                    <a:pt x="190821" y="345068"/>
                    <a:pt x="196349" y="350590"/>
                  </a:cubicBezTo>
                  <a:cubicBezTo>
                    <a:pt x="201877" y="356118"/>
                    <a:pt x="210835" y="356118"/>
                    <a:pt x="216363" y="350584"/>
                  </a:cubicBezTo>
                  <a:lnTo>
                    <a:pt x="266374" y="300519"/>
                  </a:lnTo>
                  <a:cubicBezTo>
                    <a:pt x="271896" y="294997"/>
                    <a:pt x="271896" y="286045"/>
                    <a:pt x="266374" y="280517"/>
                  </a:cubicBezTo>
                  <a:lnTo>
                    <a:pt x="216363" y="230452"/>
                  </a:lnTo>
                  <a:cubicBezTo>
                    <a:pt x="210835" y="224924"/>
                    <a:pt x="201877" y="224924"/>
                    <a:pt x="196349" y="230446"/>
                  </a:cubicBezTo>
                  <a:cubicBezTo>
                    <a:pt x="190821" y="235974"/>
                    <a:pt x="190821" y="244932"/>
                    <a:pt x="196349" y="250454"/>
                  </a:cubicBezTo>
                  <a:moveTo>
                    <a:pt x="100935" y="250454"/>
                  </a:moveTo>
                  <a:lnTo>
                    <a:pt x="140999" y="290518"/>
                  </a:lnTo>
                  <a:lnTo>
                    <a:pt x="100935" y="330582"/>
                  </a:lnTo>
                  <a:cubicBezTo>
                    <a:pt x="95413" y="336110"/>
                    <a:pt x="95413" y="345068"/>
                    <a:pt x="100935" y="350590"/>
                  </a:cubicBezTo>
                  <a:cubicBezTo>
                    <a:pt x="106463" y="356118"/>
                    <a:pt x="115427" y="356118"/>
                    <a:pt x="120949" y="350584"/>
                  </a:cubicBezTo>
                  <a:lnTo>
                    <a:pt x="170961" y="300519"/>
                  </a:lnTo>
                  <a:cubicBezTo>
                    <a:pt x="176483" y="294997"/>
                    <a:pt x="176483" y="286045"/>
                    <a:pt x="170961" y="280517"/>
                  </a:cubicBezTo>
                  <a:lnTo>
                    <a:pt x="120949" y="230452"/>
                  </a:lnTo>
                  <a:cubicBezTo>
                    <a:pt x="115427" y="224924"/>
                    <a:pt x="106463" y="224924"/>
                    <a:pt x="100935" y="230446"/>
                  </a:cubicBezTo>
                  <a:cubicBezTo>
                    <a:pt x="95413" y="235974"/>
                    <a:pt x="95413" y="244932"/>
                    <a:pt x="100935" y="250454"/>
                  </a:cubicBezTo>
                  <a:moveTo>
                    <a:pt x="5521" y="250454"/>
                  </a:moveTo>
                  <a:lnTo>
                    <a:pt x="45585" y="290518"/>
                  </a:lnTo>
                  <a:lnTo>
                    <a:pt x="5521" y="330582"/>
                  </a:lnTo>
                  <a:cubicBezTo>
                    <a:pt x="0" y="336110"/>
                    <a:pt x="0" y="345062"/>
                    <a:pt x="5521" y="350590"/>
                  </a:cubicBezTo>
                  <a:cubicBezTo>
                    <a:pt x="11049" y="356118"/>
                    <a:pt x="20014" y="356112"/>
                    <a:pt x="25536" y="350584"/>
                  </a:cubicBezTo>
                  <a:lnTo>
                    <a:pt x="75547" y="300519"/>
                  </a:lnTo>
                  <a:cubicBezTo>
                    <a:pt x="81069" y="294997"/>
                    <a:pt x="81069" y="286045"/>
                    <a:pt x="75547" y="280517"/>
                  </a:cubicBezTo>
                  <a:lnTo>
                    <a:pt x="25536" y="230452"/>
                  </a:lnTo>
                  <a:cubicBezTo>
                    <a:pt x="20014" y="224924"/>
                    <a:pt x="11049" y="224918"/>
                    <a:pt x="5521" y="230446"/>
                  </a:cubicBezTo>
                  <a:cubicBezTo>
                    <a:pt x="0" y="235974"/>
                    <a:pt x="0" y="244932"/>
                    <a:pt x="5521" y="250454"/>
                  </a:cubicBezTo>
                  <a:moveTo>
                    <a:pt x="368424" y="353185"/>
                  </a:moveTo>
                  <a:cubicBezTo>
                    <a:pt x="333811" y="353185"/>
                    <a:pt x="305751" y="325131"/>
                    <a:pt x="305751" y="290518"/>
                  </a:cubicBezTo>
                  <a:cubicBezTo>
                    <a:pt x="305751" y="255905"/>
                    <a:pt x="333811" y="227845"/>
                    <a:pt x="368424" y="227845"/>
                  </a:cubicBezTo>
                  <a:cubicBezTo>
                    <a:pt x="403037" y="227845"/>
                    <a:pt x="431097" y="255905"/>
                    <a:pt x="431097" y="290518"/>
                  </a:cubicBezTo>
                  <a:cubicBezTo>
                    <a:pt x="431097" y="325131"/>
                    <a:pt x="403037" y="353185"/>
                    <a:pt x="368424" y="353185"/>
                  </a:cubicBezTo>
                </a:path>
              </a:pathLst>
            </a:custGeom>
            <a:solidFill>
              <a:srgbClr val="FFE4CB"/>
            </a:solidFill>
            <a:ln>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41" name="Rounded Rectangle 18">
              <a:extLst>
                <a:ext uri="{FF2B5EF4-FFF2-40B4-BE49-F238E27FC236}">
                  <a16:creationId xmlns:a16="http://schemas.microsoft.com/office/drawing/2014/main" id="{2B091565-4DCB-3950-8D70-3DE425AEF6E3}"/>
                </a:ext>
              </a:extLst>
            </p:cNvPr>
            <p:cNvSpPr/>
            <p:nvPr/>
          </p:nvSpPr>
          <p:spPr>
            <a:xfrm>
              <a:off x="14711028" y="5467400"/>
              <a:ext cx="2211325" cy="1196368"/>
            </a:xfrm>
            <a:custGeom>
              <a:avLst/>
              <a:gdLst/>
              <a:ahLst/>
              <a:cxnLst/>
              <a:rect l="0" t="0" r="0" b="0"/>
              <a:pathLst>
                <a:path w="1073965" h="581035">
                  <a:moveTo>
                    <a:pt x="827907" y="24499"/>
                  </a:moveTo>
                  <a:cubicBezTo>
                    <a:pt x="803431" y="10"/>
                    <a:pt x="763724" y="0"/>
                    <a:pt x="739234" y="24477"/>
                  </a:cubicBezTo>
                  <a:cubicBezTo>
                    <a:pt x="714755" y="48945"/>
                    <a:pt x="714755" y="88617"/>
                    <a:pt x="739234" y="113086"/>
                  </a:cubicBezTo>
                  <a:lnTo>
                    <a:pt x="854048" y="227846"/>
                  </a:lnTo>
                  <a:lnTo>
                    <a:pt x="532144" y="227846"/>
                  </a:lnTo>
                  <a:cubicBezTo>
                    <a:pt x="497515" y="227846"/>
                    <a:pt x="469443" y="255905"/>
                    <a:pt x="469443" y="290518"/>
                  </a:cubicBezTo>
                  <a:cubicBezTo>
                    <a:pt x="469443" y="325130"/>
                    <a:pt x="497515" y="353190"/>
                    <a:pt x="532144" y="353190"/>
                  </a:cubicBezTo>
                  <a:lnTo>
                    <a:pt x="854047" y="353190"/>
                  </a:lnTo>
                  <a:lnTo>
                    <a:pt x="739234" y="467949"/>
                  </a:lnTo>
                  <a:cubicBezTo>
                    <a:pt x="714755" y="492418"/>
                    <a:pt x="714755" y="532090"/>
                    <a:pt x="739234" y="556558"/>
                  </a:cubicBezTo>
                  <a:cubicBezTo>
                    <a:pt x="763724" y="581035"/>
                    <a:pt x="803431" y="581025"/>
                    <a:pt x="827907" y="556536"/>
                  </a:cubicBezTo>
                  <a:lnTo>
                    <a:pt x="1049509" y="334810"/>
                  </a:lnTo>
                  <a:cubicBezTo>
                    <a:pt x="1073965" y="310341"/>
                    <a:pt x="1073965" y="270694"/>
                    <a:pt x="1049509" y="246225"/>
                  </a:cubicBezTo>
                  <a:lnTo>
                    <a:pt x="827907" y="24499"/>
                  </a:lnTo>
                  <a:close/>
                  <a:moveTo>
                    <a:pt x="196349" y="250456"/>
                  </a:moveTo>
                  <a:lnTo>
                    <a:pt x="236412" y="290519"/>
                  </a:lnTo>
                  <a:lnTo>
                    <a:pt x="196349" y="330583"/>
                  </a:lnTo>
                  <a:cubicBezTo>
                    <a:pt x="190824" y="336108"/>
                    <a:pt x="190824" y="345066"/>
                    <a:pt x="196349" y="350591"/>
                  </a:cubicBezTo>
                  <a:cubicBezTo>
                    <a:pt x="201875" y="356117"/>
                    <a:pt x="210837" y="356115"/>
                    <a:pt x="216362" y="350585"/>
                  </a:cubicBezTo>
                  <a:lnTo>
                    <a:pt x="266375" y="300521"/>
                  </a:lnTo>
                  <a:cubicBezTo>
                    <a:pt x="271894" y="294995"/>
                    <a:pt x="271894" y="286044"/>
                    <a:pt x="266375" y="280518"/>
                  </a:cubicBezTo>
                  <a:lnTo>
                    <a:pt x="216362" y="230453"/>
                  </a:lnTo>
                  <a:cubicBezTo>
                    <a:pt x="210837" y="224924"/>
                    <a:pt x="201875" y="224921"/>
                    <a:pt x="196349" y="230448"/>
                  </a:cubicBezTo>
                  <a:cubicBezTo>
                    <a:pt x="190824" y="235973"/>
                    <a:pt x="190824" y="244931"/>
                    <a:pt x="196349" y="250456"/>
                  </a:cubicBezTo>
                  <a:close/>
                  <a:moveTo>
                    <a:pt x="100936" y="250456"/>
                  </a:moveTo>
                  <a:lnTo>
                    <a:pt x="141000" y="290519"/>
                  </a:lnTo>
                  <a:lnTo>
                    <a:pt x="100936" y="330583"/>
                  </a:lnTo>
                  <a:cubicBezTo>
                    <a:pt x="95411" y="336108"/>
                    <a:pt x="95411" y="345066"/>
                    <a:pt x="100936" y="350591"/>
                  </a:cubicBezTo>
                  <a:cubicBezTo>
                    <a:pt x="106464" y="356117"/>
                    <a:pt x="115425" y="356115"/>
                    <a:pt x="120949" y="350585"/>
                  </a:cubicBezTo>
                  <a:lnTo>
                    <a:pt x="170963" y="300521"/>
                  </a:lnTo>
                  <a:cubicBezTo>
                    <a:pt x="176483" y="294995"/>
                    <a:pt x="176483" y="286044"/>
                    <a:pt x="170963" y="280518"/>
                  </a:cubicBezTo>
                  <a:lnTo>
                    <a:pt x="120949" y="230453"/>
                  </a:lnTo>
                  <a:cubicBezTo>
                    <a:pt x="115425" y="224924"/>
                    <a:pt x="106464" y="224921"/>
                    <a:pt x="100936" y="230448"/>
                  </a:cubicBezTo>
                  <a:cubicBezTo>
                    <a:pt x="95411" y="235973"/>
                    <a:pt x="95411" y="244931"/>
                    <a:pt x="100936" y="250456"/>
                  </a:cubicBezTo>
                  <a:close/>
                  <a:moveTo>
                    <a:pt x="5524" y="250454"/>
                  </a:moveTo>
                  <a:lnTo>
                    <a:pt x="45588" y="290518"/>
                  </a:lnTo>
                  <a:lnTo>
                    <a:pt x="5524" y="330582"/>
                  </a:lnTo>
                  <a:cubicBezTo>
                    <a:pt x="0" y="336107"/>
                    <a:pt x="0" y="345064"/>
                    <a:pt x="5524" y="350589"/>
                  </a:cubicBezTo>
                  <a:cubicBezTo>
                    <a:pt x="11051" y="356116"/>
                    <a:pt x="20013" y="356114"/>
                    <a:pt x="25537" y="350584"/>
                  </a:cubicBezTo>
                  <a:lnTo>
                    <a:pt x="75551" y="300519"/>
                  </a:lnTo>
                  <a:cubicBezTo>
                    <a:pt x="81070" y="294994"/>
                    <a:pt x="81070" y="286042"/>
                    <a:pt x="75551" y="280517"/>
                  </a:cubicBezTo>
                  <a:lnTo>
                    <a:pt x="25537" y="230452"/>
                  </a:lnTo>
                  <a:cubicBezTo>
                    <a:pt x="20013" y="224922"/>
                    <a:pt x="11051" y="224920"/>
                    <a:pt x="5524" y="230447"/>
                  </a:cubicBezTo>
                  <a:cubicBezTo>
                    <a:pt x="0" y="235972"/>
                    <a:pt x="0" y="244929"/>
                    <a:pt x="5524" y="250454"/>
                  </a:cubicBezTo>
                  <a:close/>
                  <a:moveTo>
                    <a:pt x="368424" y="353187"/>
                  </a:moveTo>
                  <a:cubicBezTo>
                    <a:pt x="333811" y="353187"/>
                    <a:pt x="305752" y="325129"/>
                    <a:pt x="305752" y="290516"/>
                  </a:cubicBezTo>
                  <a:cubicBezTo>
                    <a:pt x="305752" y="255903"/>
                    <a:pt x="333811" y="227844"/>
                    <a:pt x="368424" y="227844"/>
                  </a:cubicBezTo>
                  <a:cubicBezTo>
                    <a:pt x="403037" y="227844"/>
                    <a:pt x="431095" y="255903"/>
                    <a:pt x="431095" y="290516"/>
                  </a:cubicBezTo>
                  <a:cubicBezTo>
                    <a:pt x="431095" y="325129"/>
                    <a:pt x="403037" y="353187"/>
                    <a:pt x="368424" y="353187"/>
                  </a:cubicBezTo>
                  <a:close/>
                </a:path>
              </a:pathLst>
            </a:custGeom>
            <a:noFill/>
            <a:ln w="8886">
              <a:solidFill>
                <a:schemeClr val="accent1"/>
              </a:solid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42" name="Rounded Rectangle 19">
              <a:extLst>
                <a:ext uri="{FF2B5EF4-FFF2-40B4-BE49-F238E27FC236}">
                  <a16:creationId xmlns:a16="http://schemas.microsoft.com/office/drawing/2014/main" id="{41D9339F-CEAA-4D78-8057-33D182167966}"/>
                </a:ext>
              </a:extLst>
            </p:cNvPr>
            <p:cNvSpPr/>
            <p:nvPr/>
          </p:nvSpPr>
          <p:spPr>
            <a:xfrm>
              <a:off x="15104253" y="4016085"/>
              <a:ext cx="731964" cy="731964"/>
            </a:xfrm>
            <a:custGeom>
              <a:avLst/>
              <a:gdLst/>
              <a:ahLst/>
              <a:cxnLst/>
              <a:rect l="0" t="0" r="0" b="0"/>
              <a:pathLst>
                <a:path w="355490" h="355490">
                  <a:moveTo>
                    <a:pt x="259211" y="140714"/>
                  </a:moveTo>
                  <a:cubicBezTo>
                    <a:pt x="275267" y="140738"/>
                    <a:pt x="291152" y="144062"/>
                    <a:pt x="305869" y="150490"/>
                  </a:cubicBezTo>
                  <a:cubicBezTo>
                    <a:pt x="307001" y="151006"/>
                    <a:pt x="308293" y="151006"/>
                    <a:pt x="309424" y="150490"/>
                  </a:cubicBezTo>
                  <a:cubicBezTo>
                    <a:pt x="310526" y="149720"/>
                    <a:pt x="311142" y="148429"/>
                    <a:pt x="311053" y="147084"/>
                  </a:cubicBezTo>
                  <a:lnTo>
                    <a:pt x="311053" y="25921"/>
                  </a:lnTo>
                  <a:cubicBezTo>
                    <a:pt x="310994" y="24967"/>
                    <a:pt x="310425" y="24120"/>
                    <a:pt x="309572" y="23699"/>
                  </a:cubicBezTo>
                  <a:cubicBezTo>
                    <a:pt x="308814" y="23177"/>
                    <a:pt x="307813" y="23177"/>
                    <a:pt x="307054" y="23699"/>
                  </a:cubicBezTo>
                  <a:lnTo>
                    <a:pt x="180707" y="117459"/>
                  </a:lnTo>
                  <a:cubicBezTo>
                    <a:pt x="166778" y="131318"/>
                    <a:pt x="144275" y="131318"/>
                    <a:pt x="130346" y="117459"/>
                  </a:cubicBezTo>
                  <a:lnTo>
                    <a:pt x="3999" y="24291"/>
                  </a:lnTo>
                  <a:cubicBezTo>
                    <a:pt x="3240" y="23770"/>
                    <a:pt x="2239" y="23770"/>
                    <a:pt x="1481" y="24291"/>
                  </a:cubicBezTo>
                  <a:cubicBezTo>
                    <a:pt x="628" y="24712"/>
                    <a:pt x="59" y="25559"/>
                    <a:pt x="0" y="26513"/>
                  </a:cubicBezTo>
                  <a:lnTo>
                    <a:pt x="0" y="182040"/>
                  </a:lnTo>
                  <a:cubicBezTo>
                    <a:pt x="319" y="196123"/>
                    <a:pt x="11831" y="207375"/>
                    <a:pt x="25921" y="207369"/>
                  </a:cubicBezTo>
                  <a:lnTo>
                    <a:pt x="150490" y="207369"/>
                  </a:lnTo>
                  <a:cubicBezTo>
                    <a:pt x="151930" y="207398"/>
                    <a:pt x="153263" y="206593"/>
                    <a:pt x="153897" y="205295"/>
                  </a:cubicBezTo>
                  <a:cubicBezTo>
                    <a:pt x="174119" y="165723"/>
                    <a:pt x="214775" y="140791"/>
                    <a:pt x="259211" y="140714"/>
                  </a:cubicBezTo>
                  <a:moveTo>
                    <a:pt x="144121" y="103684"/>
                  </a:moveTo>
                  <a:cubicBezTo>
                    <a:pt x="147131" y="106741"/>
                    <a:pt x="151237" y="108466"/>
                    <a:pt x="155526" y="108466"/>
                  </a:cubicBezTo>
                  <a:cubicBezTo>
                    <a:pt x="159816" y="108466"/>
                    <a:pt x="163922" y="106741"/>
                    <a:pt x="166932" y="103684"/>
                  </a:cubicBezTo>
                  <a:lnTo>
                    <a:pt x="292538" y="11257"/>
                  </a:lnTo>
                  <a:cubicBezTo>
                    <a:pt x="294316" y="9527"/>
                    <a:pt x="294896" y="6908"/>
                    <a:pt x="294020" y="4591"/>
                  </a:cubicBezTo>
                  <a:cubicBezTo>
                    <a:pt x="292686" y="0"/>
                    <a:pt x="288687" y="0"/>
                    <a:pt x="285132" y="0"/>
                  </a:cubicBezTo>
                  <a:lnTo>
                    <a:pt x="25921" y="0"/>
                  </a:lnTo>
                  <a:cubicBezTo>
                    <a:pt x="22366" y="0"/>
                    <a:pt x="18366" y="0"/>
                    <a:pt x="16885" y="4591"/>
                  </a:cubicBezTo>
                  <a:cubicBezTo>
                    <a:pt x="16121" y="6943"/>
                    <a:pt x="16749" y="9527"/>
                    <a:pt x="18515" y="11257"/>
                  </a:cubicBezTo>
                  <a:lnTo>
                    <a:pt x="144121" y="103684"/>
                  </a:lnTo>
                  <a:moveTo>
                    <a:pt x="259211" y="162933"/>
                  </a:moveTo>
                  <a:cubicBezTo>
                    <a:pt x="206036" y="162933"/>
                    <a:pt x="162933" y="206036"/>
                    <a:pt x="162933" y="259211"/>
                  </a:cubicBezTo>
                  <a:cubicBezTo>
                    <a:pt x="162933" y="312387"/>
                    <a:pt x="206036" y="355490"/>
                    <a:pt x="259211" y="355490"/>
                  </a:cubicBezTo>
                  <a:cubicBezTo>
                    <a:pt x="312387" y="355490"/>
                    <a:pt x="355490" y="312387"/>
                    <a:pt x="355490" y="259211"/>
                  </a:cubicBezTo>
                  <a:cubicBezTo>
                    <a:pt x="355407" y="206071"/>
                    <a:pt x="312351" y="163015"/>
                    <a:pt x="259211" y="162933"/>
                  </a:cubicBezTo>
                  <a:moveTo>
                    <a:pt x="219959" y="235660"/>
                  </a:moveTo>
                  <a:cubicBezTo>
                    <a:pt x="216985" y="232893"/>
                    <a:pt x="215764" y="228722"/>
                    <a:pt x="216772" y="224782"/>
                  </a:cubicBezTo>
                  <a:cubicBezTo>
                    <a:pt x="217773" y="220848"/>
                    <a:pt x="220848" y="217773"/>
                    <a:pt x="224782" y="216772"/>
                  </a:cubicBezTo>
                  <a:cubicBezTo>
                    <a:pt x="228722" y="215764"/>
                    <a:pt x="232893" y="216985"/>
                    <a:pt x="235660" y="219959"/>
                  </a:cubicBezTo>
                  <a:lnTo>
                    <a:pt x="256545" y="240844"/>
                  </a:lnTo>
                  <a:cubicBezTo>
                    <a:pt x="257244" y="241567"/>
                    <a:pt x="258204" y="241976"/>
                    <a:pt x="259211" y="241976"/>
                  </a:cubicBezTo>
                  <a:cubicBezTo>
                    <a:pt x="260218" y="241976"/>
                    <a:pt x="261178" y="241567"/>
                    <a:pt x="261877" y="240844"/>
                  </a:cubicBezTo>
                  <a:lnTo>
                    <a:pt x="282762" y="219959"/>
                  </a:lnTo>
                  <a:cubicBezTo>
                    <a:pt x="287141" y="215883"/>
                    <a:pt x="293960" y="216001"/>
                    <a:pt x="298191" y="220232"/>
                  </a:cubicBezTo>
                  <a:cubicBezTo>
                    <a:pt x="302421" y="224462"/>
                    <a:pt x="302540" y="231281"/>
                    <a:pt x="298463" y="235660"/>
                  </a:cubicBezTo>
                  <a:lnTo>
                    <a:pt x="277578" y="256545"/>
                  </a:lnTo>
                  <a:cubicBezTo>
                    <a:pt x="276855" y="257244"/>
                    <a:pt x="276447" y="258204"/>
                    <a:pt x="276447" y="259211"/>
                  </a:cubicBezTo>
                  <a:cubicBezTo>
                    <a:pt x="276447" y="260218"/>
                    <a:pt x="276855" y="261178"/>
                    <a:pt x="277578" y="261877"/>
                  </a:cubicBezTo>
                  <a:lnTo>
                    <a:pt x="298463" y="282762"/>
                  </a:lnTo>
                  <a:cubicBezTo>
                    <a:pt x="302540" y="287141"/>
                    <a:pt x="302421" y="293960"/>
                    <a:pt x="298191" y="298191"/>
                  </a:cubicBezTo>
                  <a:cubicBezTo>
                    <a:pt x="293960" y="302421"/>
                    <a:pt x="287141" y="302540"/>
                    <a:pt x="282762" y="298463"/>
                  </a:cubicBezTo>
                  <a:lnTo>
                    <a:pt x="261877" y="277578"/>
                  </a:lnTo>
                  <a:cubicBezTo>
                    <a:pt x="261178" y="276855"/>
                    <a:pt x="260218" y="276447"/>
                    <a:pt x="259211" y="276447"/>
                  </a:cubicBezTo>
                  <a:cubicBezTo>
                    <a:pt x="258204" y="276447"/>
                    <a:pt x="257244" y="276855"/>
                    <a:pt x="256545" y="277578"/>
                  </a:cubicBezTo>
                  <a:lnTo>
                    <a:pt x="235660" y="298463"/>
                  </a:lnTo>
                  <a:cubicBezTo>
                    <a:pt x="231281" y="302540"/>
                    <a:pt x="224462" y="302421"/>
                    <a:pt x="220232" y="298191"/>
                  </a:cubicBezTo>
                  <a:cubicBezTo>
                    <a:pt x="216001" y="293960"/>
                    <a:pt x="215883" y="287141"/>
                    <a:pt x="219959" y="282762"/>
                  </a:cubicBezTo>
                  <a:lnTo>
                    <a:pt x="240844" y="261877"/>
                  </a:lnTo>
                  <a:cubicBezTo>
                    <a:pt x="241567" y="261178"/>
                    <a:pt x="241976" y="260218"/>
                    <a:pt x="241976" y="259211"/>
                  </a:cubicBezTo>
                  <a:cubicBezTo>
                    <a:pt x="241976" y="258204"/>
                    <a:pt x="241567" y="257244"/>
                    <a:pt x="240844" y="256545"/>
                  </a:cubicBezTo>
                  <a:lnTo>
                    <a:pt x="219959" y="235660"/>
                  </a:lnTo>
                </a:path>
              </a:pathLst>
            </a:custGeom>
            <a:solidFill>
              <a:srgbClr val="DE8431"/>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43" name="Rounded Rectangle 20">
              <a:extLst>
                <a:ext uri="{FF2B5EF4-FFF2-40B4-BE49-F238E27FC236}">
                  <a16:creationId xmlns:a16="http://schemas.microsoft.com/office/drawing/2014/main" id="{1468DBF7-1D75-7A8B-A1D2-B9BC73CBFFCA}"/>
                </a:ext>
              </a:extLst>
            </p:cNvPr>
            <p:cNvSpPr/>
            <p:nvPr/>
          </p:nvSpPr>
          <p:spPr>
            <a:xfrm>
              <a:off x="7637239" y="7383122"/>
              <a:ext cx="734768" cy="731964"/>
            </a:xfrm>
            <a:custGeom>
              <a:avLst/>
              <a:gdLst/>
              <a:ahLst/>
              <a:cxnLst/>
              <a:rect l="0" t="0" r="0" b="0"/>
              <a:pathLst>
                <a:path w="356852" h="355490">
                  <a:moveTo>
                    <a:pt x="295234" y="53471"/>
                  </a:moveTo>
                  <a:cubicBezTo>
                    <a:pt x="293871" y="51546"/>
                    <a:pt x="291667" y="50408"/>
                    <a:pt x="289309" y="50408"/>
                  </a:cubicBezTo>
                  <a:cubicBezTo>
                    <a:pt x="286951" y="50408"/>
                    <a:pt x="284747" y="51546"/>
                    <a:pt x="283385" y="53471"/>
                  </a:cubicBezTo>
                  <a:lnTo>
                    <a:pt x="238948" y="114645"/>
                  </a:lnTo>
                  <a:cubicBezTo>
                    <a:pt x="238059" y="115741"/>
                    <a:pt x="237538" y="117086"/>
                    <a:pt x="237467" y="118496"/>
                  </a:cubicBezTo>
                  <a:lnTo>
                    <a:pt x="237467" y="303647"/>
                  </a:lnTo>
                  <a:cubicBezTo>
                    <a:pt x="237467" y="307736"/>
                    <a:pt x="240785" y="311053"/>
                    <a:pt x="244873" y="311053"/>
                  </a:cubicBezTo>
                  <a:lnTo>
                    <a:pt x="333746" y="311053"/>
                  </a:lnTo>
                  <a:cubicBezTo>
                    <a:pt x="337834" y="311053"/>
                    <a:pt x="341152" y="307736"/>
                    <a:pt x="341152" y="303647"/>
                  </a:cubicBezTo>
                  <a:lnTo>
                    <a:pt x="341152" y="118496"/>
                  </a:lnTo>
                  <a:cubicBezTo>
                    <a:pt x="341175" y="116938"/>
                    <a:pt x="340654" y="115415"/>
                    <a:pt x="339670" y="114201"/>
                  </a:cubicBezTo>
                  <a:lnTo>
                    <a:pt x="295234" y="53471"/>
                  </a:lnTo>
                  <a:moveTo>
                    <a:pt x="274497" y="259211"/>
                  </a:moveTo>
                  <a:cubicBezTo>
                    <a:pt x="274497" y="263299"/>
                    <a:pt x="271179" y="266617"/>
                    <a:pt x="267091" y="266617"/>
                  </a:cubicBezTo>
                  <a:cubicBezTo>
                    <a:pt x="263003" y="266617"/>
                    <a:pt x="259685" y="263299"/>
                    <a:pt x="259685" y="259211"/>
                  </a:cubicBezTo>
                  <a:lnTo>
                    <a:pt x="259685" y="244399"/>
                  </a:lnTo>
                  <a:cubicBezTo>
                    <a:pt x="259685" y="240311"/>
                    <a:pt x="263003" y="236993"/>
                    <a:pt x="267091" y="236993"/>
                  </a:cubicBezTo>
                  <a:cubicBezTo>
                    <a:pt x="271179" y="236993"/>
                    <a:pt x="274497" y="240311"/>
                    <a:pt x="274497" y="244399"/>
                  </a:cubicBezTo>
                  <a:lnTo>
                    <a:pt x="274497" y="259211"/>
                  </a:lnTo>
                  <a:moveTo>
                    <a:pt x="274497" y="199963"/>
                  </a:moveTo>
                  <a:cubicBezTo>
                    <a:pt x="274497" y="204051"/>
                    <a:pt x="271179" y="207369"/>
                    <a:pt x="267091" y="207369"/>
                  </a:cubicBezTo>
                  <a:cubicBezTo>
                    <a:pt x="263003" y="207369"/>
                    <a:pt x="259685" y="204051"/>
                    <a:pt x="259685" y="199963"/>
                  </a:cubicBezTo>
                  <a:lnTo>
                    <a:pt x="259685" y="185151"/>
                  </a:lnTo>
                  <a:cubicBezTo>
                    <a:pt x="259685" y="181063"/>
                    <a:pt x="263003" y="177745"/>
                    <a:pt x="267091" y="177745"/>
                  </a:cubicBezTo>
                  <a:cubicBezTo>
                    <a:pt x="271179" y="177745"/>
                    <a:pt x="274497" y="181063"/>
                    <a:pt x="274497" y="185151"/>
                  </a:cubicBezTo>
                  <a:lnTo>
                    <a:pt x="274497" y="199963"/>
                  </a:lnTo>
                  <a:moveTo>
                    <a:pt x="274497" y="140714"/>
                  </a:moveTo>
                  <a:cubicBezTo>
                    <a:pt x="274497" y="144803"/>
                    <a:pt x="271179" y="148120"/>
                    <a:pt x="267091" y="148120"/>
                  </a:cubicBezTo>
                  <a:cubicBezTo>
                    <a:pt x="263003" y="148120"/>
                    <a:pt x="259685" y="144803"/>
                    <a:pt x="259685" y="140714"/>
                  </a:cubicBezTo>
                  <a:lnTo>
                    <a:pt x="259685" y="125902"/>
                  </a:lnTo>
                  <a:cubicBezTo>
                    <a:pt x="259685" y="121814"/>
                    <a:pt x="263003" y="118496"/>
                    <a:pt x="267091" y="118496"/>
                  </a:cubicBezTo>
                  <a:cubicBezTo>
                    <a:pt x="271179" y="118496"/>
                    <a:pt x="274497" y="121814"/>
                    <a:pt x="274497" y="125902"/>
                  </a:cubicBezTo>
                  <a:lnTo>
                    <a:pt x="274497" y="140714"/>
                  </a:lnTo>
                  <a:moveTo>
                    <a:pt x="318934" y="259211"/>
                  </a:moveTo>
                  <a:cubicBezTo>
                    <a:pt x="318934" y="263299"/>
                    <a:pt x="315616" y="266617"/>
                    <a:pt x="311527" y="266617"/>
                  </a:cubicBezTo>
                  <a:cubicBezTo>
                    <a:pt x="307439" y="266617"/>
                    <a:pt x="304121" y="263299"/>
                    <a:pt x="304121" y="259211"/>
                  </a:cubicBezTo>
                  <a:lnTo>
                    <a:pt x="304121" y="244399"/>
                  </a:lnTo>
                  <a:cubicBezTo>
                    <a:pt x="304121" y="240311"/>
                    <a:pt x="307439" y="236993"/>
                    <a:pt x="311527" y="236993"/>
                  </a:cubicBezTo>
                  <a:cubicBezTo>
                    <a:pt x="315616" y="236993"/>
                    <a:pt x="318934" y="240311"/>
                    <a:pt x="318934" y="244399"/>
                  </a:cubicBezTo>
                  <a:lnTo>
                    <a:pt x="318934" y="259211"/>
                  </a:lnTo>
                  <a:moveTo>
                    <a:pt x="318934" y="199963"/>
                  </a:moveTo>
                  <a:cubicBezTo>
                    <a:pt x="318934" y="204051"/>
                    <a:pt x="315616" y="207369"/>
                    <a:pt x="311527" y="207369"/>
                  </a:cubicBezTo>
                  <a:cubicBezTo>
                    <a:pt x="307439" y="207369"/>
                    <a:pt x="304121" y="204051"/>
                    <a:pt x="304121" y="199963"/>
                  </a:cubicBezTo>
                  <a:lnTo>
                    <a:pt x="304121" y="185151"/>
                  </a:lnTo>
                  <a:cubicBezTo>
                    <a:pt x="304121" y="181063"/>
                    <a:pt x="307439" y="177745"/>
                    <a:pt x="311527" y="177745"/>
                  </a:cubicBezTo>
                  <a:cubicBezTo>
                    <a:pt x="315616" y="177745"/>
                    <a:pt x="318934" y="181063"/>
                    <a:pt x="318934" y="185151"/>
                  </a:cubicBezTo>
                  <a:lnTo>
                    <a:pt x="318934" y="199963"/>
                  </a:lnTo>
                  <a:moveTo>
                    <a:pt x="318934" y="140714"/>
                  </a:moveTo>
                  <a:cubicBezTo>
                    <a:pt x="318934" y="144803"/>
                    <a:pt x="315616" y="148120"/>
                    <a:pt x="311527" y="148120"/>
                  </a:cubicBezTo>
                  <a:cubicBezTo>
                    <a:pt x="307439" y="148120"/>
                    <a:pt x="304121" y="144803"/>
                    <a:pt x="304121" y="140714"/>
                  </a:cubicBezTo>
                  <a:lnTo>
                    <a:pt x="304121" y="125902"/>
                  </a:lnTo>
                  <a:cubicBezTo>
                    <a:pt x="304121" y="121814"/>
                    <a:pt x="307439" y="118496"/>
                    <a:pt x="311527" y="118496"/>
                  </a:cubicBezTo>
                  <a:cubicBezTo>
                    <a:pt x="315616" y="118496"/>
                    <a:pt x="318934" y="121814"/>
                    <a:pt x="318934" y="125902"/>
                  </a:cubicBezTo>
                  <a:lnTo>
                    <a:pt x="318934" y="140714"/>
                  </a:lnTo>
                  <a:moveTo>
                    <a:pt x="215249" y="111090"/>
                  </a:moveTo>
                  <a:lnTo>
                    <a:pt x="111564" y="111090"/>
                  </a:lnTo>
                  <a:cubicBezTo>
                    <a:pt x="107476" y="111090"/>
                    <a:pt x="104158" y="114408"/>
                    <a:pt x="104158" y="118496"/>
                  </a:cubicBezTo>
                  <a:lnTo>
                    <a:pt x="104158" y="199963"/>
                  </a:lnTo>
                  <a:cubicBezTo>
                    <a:pt x="104158" y="204051"/>
                    <a:pt x="107476" y="207369"/>
                    <a:pt x="111564" y="207369"/>
                  </a:cubicBezTo>
                  <a:lnTo>
                    <a:pt x="156000" y="207369"/>
                  </a:lnTo>
                  <a:cubicBezTo>
                    <a:pt x="162998" y="207345"/>
                    <a:pt x="169592" y="210645"/>
                    <a:pt x="173775" y="216256"/>
                  </a:cubicBezTo>
                  <a:lnTo>
                    <a:pt x="215989" y="272542"/>
                  </a:lnTo>
                  <a:cubicBezTo>
                    <a:pt x="216943" y="273816"/>
                    <a:pt x="218608" y="274337"/>
                    <a:pt x="220125" y="273834"/>
                  </a:cubicBezTo>
                  <a:cubicBezTo>
                    <a:pt x="221636" y="273330"/>
                    <a:pt x="222655" y="271914"/>
                    <a:pt x="222655" y="270320"/>
                  </a:cubicBezTo>
                  <a:lnTo>
                    <a:pt x="222655" y="118496"/>
                  </a:lnTo>
                  <a:cubicBezTo>
                    <a:pt x="222655" y="114408"/>
                    <a:pt x="219337" y="111090"/>
                    <a:pt x="215249" y="111090"/>
                  </a:cubicBezTo>
                  <a:moveTo>
                    <a:pt x="161777" y="271801"/>
                  </a:moveTo>
                  <a:cubicBezTo>
                    <a:pt x="160379" y="269935"/>
                    <a:pt x="158181" y="268839"/>
                    <a:pt x="155852" y="268839"/>
                  </a:cubicBezTo>
                  <a:cubicBezTo>
                    <a:pt x="153524" y="268839"/>
                    <a:pt x="151326" y="269935"/>
                    <a:pt x="149928" y="271801"/>
                  </a:cubicBezTo>
                  <a:lnTo>
                    <a:pt x="121933" y="308091"/>
                  </a:lnTo>
                  <a:cubicBezTo>
                    <a:pt x="120517" y="309940"/>
                    <a:pt x="118336" y="311030"/>
                    <a:pt x="116008" y="311053"/>
                  </a:cubicBezTo>
                  <a:lnTo>
                    <a:pt x="22692" y="311053"/>
                  </a:lnTo>
                  <a:cubicBezTo>
                    <a:pt x="18603" y="311053"/>
                    <a:pt x="15286" y="314371"/>
                    <a:pt x="15286" y="318460"/>
                  </a:cubicBezTo>
                  <a:lnTo>
                    <a:pt x="15286" y="348084"/>
                  </a:lnTo>
                  <a:cubicBezTo>
                    <a:pt x="15286" y="352172"/>
                    <a:pt x="18603" y="355490"/>
                    <a:pt x="22692" y="355490"/>
                  </a:cubicBezTo>
                  <a:lnTo>
                    <a:pt x="185625" y="355490"/>
                  </a:lnTo>
                  <a:cubicBezTo>
                    <a:pt x="189713" y="355490"/>
                    <a:pt x="193031" y="352172"/>
                    <a:pt x="193031" y="348084"/>
                  </a:cubicBezTo>
                  <a:lnTo>
                    <a:pt x="193031" y="315941"/>
                  </a:lnTo>
                  <a:cubicBezTo>
                    <a:pt x="193066" y="314336"/>
                    <a:pt x="192539" y="312766"/>
                    <a:pt x="191550" y="311498"/>
                  </a:cubicBezTo>
                  <a:lnTo>
                    <a:pt x="161777" y="271801"/>
                  </a:lnTo>
                  <a:moveTo>
                    <a:pt x="161925" y="225143"/>
                  </a:moveTo>
                  <a:cubicBezTo>
                    <a:pt x="160497" y="223313"/>
                    <a:pt x="158323" y="222222"/>
                    <a:pt x="156000" y="222181"/>
                  </a:cubicBezTo>
                  <a:lnTo>
                    <a:pt x="52316" y="222181"/>
                  </a:lnTo>
                  <a:cubicBezTo>
                    <a:pt x="49976" y="222134"/>
                    <a:pt x="47760" y="223241"/>
                    <a:pt x="46391" y="225143"/>
                  </a:cubicBezTo>
                  <a:lnTo>
                    <a:pt x="1955" y="284392"/>
                  </a:lnTo>
                  <a:cubicBezTo>
                    <a:pt x="272" y="286637"/>
                    <a:pt x="0" y="289641"/>
                    <a:pt x="1256" y="292147"/>
                  </a:cubicBezTo>
                  <a:cubicBezTo>
                    <a:pt x="2512" y="294654"/>
                    <a:pt x="5077" y="296241"/>
                    <a:pt x="7880" y="296241"/>
                  </a:cubicBezTo>
                  <a:lnTo>
                    <a:pt x="111564" y="296241"/>
                  </a:lnTo>
                  <a:cubicBezTo>
                    <a:pt x="113905" y="296289"/>
                    <a:pt x="116120" y="295181"/>
                    <a:pt x="117489" y="293279"/>
                  </a:cubicBezTo>
                  <a:lnTo>
                    <a:pt x="150076" y="249880"/>
                  </a:lnTo>
                  <a:cubicBezTo>
                    <a:pt x="151474" y="248013"/>
                    <a:pt x="153672" y="246917"/>
                    <a:pt x="156000" y="246917"/>
                  </a:cubicBezTo>
                  <a:cubicBezTo>
                    <a:pt x="158329" y="246917"/>
                    <a:pt x="160527" y="248013"/>
                    <a:pt x="161925" y="249880"/>
                  </a:cubicBezTo>
                  <a:lnTo>
                    <a:pt x="194512" y="293279"/>
                  </a:lnTo>
                  <a:cubicBezTo>
                    <a:pt x="196965" y="296549"/>
                    <a:pt x="201610" y="297213"/>
                    <a:pt x="204880" y="294760"/>
                  </a:cubicBezTo>
                  <a:cubicBezTo>
                    <a:pt x="208151" y="292307"/>
                    <a:pt x="208814" y="287662"/>
                    <a:pt x="206362" y="284392"/>
                  </a:cubicBezTo>
                  <a:lnTo>
                    <a:pt x="161925" y="225143"/>
                  </a:lnTo>
                  <a:moveTo>
                    <a:pt x="354483" y="84577"/>
                  </a:moveTo>
                  <a:lnTo>
                    <a:pt x="295234" y="3110"/>
                  </a:lnTo>
                  <a:cubicBezTo>
                    <a:pt x="293883" y="1173"/>
                    <a:pt x="291673" y="11"/>
                    <a:pt x="289309" y="0"/>
                  </a:cubicBezTo>
                  <a:lnTo>
                    <a:pt x="159555" y="0"/>
                  </a:lnTo>
                  <a:cubicBezTo>
                    <a:pt x="155284" y="159"/>
                    <a:pt x="151284" y="2156"/>
                    <a:pt x="148594" y="5480"/>
                  </a:cubicBezTo>
                  <a:lnTo>
                    <a:pt x="93493" y="72134"/>
                  </a:lnTo>
                  <a:cubicBezTo>
                    <a:pt x="89891" y="76578"/>
                    <a:pt x="89168" y="82698"/>
                    <a:pt x="91633" y="87859"/>
                  </a:cubicBezTo>
                  <a:cubicBezTo>
                    <a:pt x="94104" y="93019"/>
                    <a:pt x="99323" y="96296"/>
                    <a:pt x="105047" y="96278"/>
                  </a:cubicBezTo>
                  <a:lnTo>
                    <a:pt x="226358" y="96278"/>
                  </a:lnTo>
                  <a:cubicBezTo>
                    <a:pt x="231044" y="96243"/>
                    <a:pt x="235441" y="93991"/>
                    <a:pt x="238208" y="90205"/>
                  </a:cubicBezTo>
                  <a:lnTo>
                    <a:pt x="283385" y="28291"/>
                  </a:lnTo>
                  <a:cubicBezTo>
                    <a:pt x="284747" y="26365"/>
                    <a:pt x="286951" y="25227"/>
                    <a:pt x="289309" y="25227"/>
                  </a:cubicBezTo>
                  <a:cubicBezTo>
                    <a:pt x="291667" y="25227"/>
                    <a:pt x="293871" y="26365"/>
                    <a:pt x="295234" y="28291"/>
                  </a:cubicBezTo>
                  <a:lnTo>
                    <a:pt x="342633" y="93168"/>
                  </a:lnTo>
                  <a:cubicBezTo>
                    <a:pt x="345003" y="96438"/>
                    <a:pt x="349583" y="97167"/>
                    <a:pt x="352853" y="94797"/>
                  </a:cubicBezTo>
                  <a:cubicBezTo>
                    <a:pt x="356124" y="92427"/>
                    <a:pt x="356852" y="87847"/>
                    <a:pt x="354483" y="84577"/>
                  </a:cubicBezTo>
                </a:path>
              </a:pathLst>
            </a:custGeom>
            <a:solidFill>
              <a:srgbClr val="3CC583"/>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53" name="Rounded Rectangle 21">
              <a:extLst>
                <a:ext uri="{FF2B5EF4-FFF2-40B4-BE49-F238E27FC236}">
                  <a16:creationId xmlns:a16="http://schemas.microsoft.com/office/drawing/2014/main" id="{912A59C7-1A42-4920-B38D-9A21F3415928}"/>
                </a:ext>
              </a:extLst>
            </p:cNvPr>
            <p:cNvSpPr/>
            <p:nvPr/>
          </p:nvSpPr>
          <p:spPr>
            <a:xfrm>
              <a:off x="10130713" y="4126342"/>
              <a:ext cx="724339" cy="511459"/>
            </a:xfrm>
            <a:custGeom>
              <a:avLst/>
              <a:gdLst/>
              <a:ahLst/>
              <a:cxnLst/>
              <a:rect l="0" t="0" r="0" b="0"/>
              <a:pathLst>
                <a:path w="351787" h="248398">
                  <a:moveTo>
                    <a:pt x="265059" y="0"/>
                  </a:moveTo>
                  <a:cubicBezTo>
                    <a:pt x="256877" y="0"/>
                    <a:pt x="250247" y="6629"/>
                    <a:pt x="250247" y="14806"/>
                  </a:cubicBezTo>
                  <a:cubicBezTo>
                    <a:pt x="250247" y="22988"/>
                    <a:pt x="256877" y="29618"/>
                    <a:pt x="265059" y="29618"/>
                  </a:cubicBezTo>
                  <a:lnTo>
                    <a:pt x="307007" y="29618"/>
                  </a:lnTo>
                  <a:cubicBezTo>
                    <a:pt x="315302" y="29618"/>
                    <a:pt x="322163" y="36479"/>
                    <a:pt x="322163" y="44774"/>
                  </a:cubicBezTo>
                  <a:lnTo>
                    <a:pt x="322163" y="86733"/>
                  </a:lnTo>
                  <a:cubicBezTo>
                    <a:pt x="322163" y="94915"/>
                    <a:pt x="328792" y="101545"/>
                    <a:pt x="336975" y="101545"/>
                  </a:cubicBezTo>
                  <a:cubicBezTo>
                    <a:pt x="345151" y="101545"/>
                    <a:pt x="351787" y="94915"/>
                    <a:pt x="351787" y="86733"/>
                  </a:cubicBezTo>
                  <a:lnTo>
                    <a:pt x="351787" y="44774"/>
                  </a:lnTo>
                  <a:cubicBezTo>
                    <a:pt x="351728" y="20067"/>
                    <a:pt x="331713" y="53"/>
                    <a:pt x="307007" y="0"/>
                  </a:cubicBezTo>
                  <a:lnTo>
                    <a:pt x="265041" y="0"/>
                  </a:lnTo>
                  <a:moveTo>
                    <a:pt x="63822" y="61067"/>
                  </a:moveTo>
                  <a:cubicBezTo>
                    <a:pt x="69344" y="55527"/>
                    <a:pt x="76708" y="52979"/>
                    <a:pt x="84144" y="52979"/>
                  </a:cubicBezTo>
                  <a:lnTo>
                    <a:pt x="267607" y="52979"/>
                  </a:lnTo>
                  <a:cubicBezTo>
                    <a:pt x="275054" y="52979"/>
                    <a:pt x="282419" y="55527"/>
                    <a:pt x="287929" y="61067"/>
                  </a:cubicBezTo>
                  <a:cubicBezTo>
                    <a:pt x="293469" y="66595"/>
                    <a:pt x="296016" y="73953"/>
                    <a:pt x="296016" y="81389"/>
                  </a:cubicBezTo>
                  <a:lnTo>
                    <a:pt x="296016" y="167003"/>
                  </a:lnTo>
                  <a:cubicBezTo>
                    <a:pt x="296016" y="174450"/>
                    <a:pt x="293469" y="181815"/>
                    <a:pt x="287929" y="187325"/>
                  </a:cubicBezTo>
                  <a:cubicBezTo>
                    <a:pt x="282407" y="192865"/>
                    <a:pt x="275042" y="195413"/>
                    <a:pt x="267607" y="195413"/>
                  </a:cubicBezTo>
                  <a:lnTo>
                    <a:pt x="84156" y="195413"/>
                  </a:lnTo>
                  <a:cubicBezTo>
                    <a:pt x="76708" y="195413"/>
                    <a:pt x="69344" y="192865"/>
                    <a:pt x="63834" y="187325"/>
                  </a:cubicBezTo>
                  <a:cubicBezTo>
                    <a:pt x="58531" y="181904"/>
                    <a:pt x="55622" y="174587"/>
                    <a:pt x="55746" y="167003"/>
                  </a:cubicBezTo>
                  <a:lnTo>
                    <a:pt x="55746" y="81389"/>
                  </a:lnTo>
                  <a:cubicBezTo>
                    <a:pt x="55746" y="73941"/>
                    <a:pt x="58300" y="66577"/>
                    <a:pt x="63834" y="61067"/>
                  </a:cubicBezTo>
                  <a:moveTo>
                    <a:pt x="85359" y="82604"/>
                  </a:moveTo>
                  <a:lnTo>
                    <a:pt x="85359" y="165788"/>
                  </a:lnTo>
                  <a:lnTo>
                    <a:pt x="266392" y="165788"/>
                  </a:lnTo>
                  <a:lnTo>
                    <a:pt x="266392" y="82604"/>
                  </a:lnTo>
                  <a:lnTo>
                    <a:pt x="85370" y="82604"/>
                  </a:lnTo>
                  <a:moveTo>
                    <a:pt x="336957" y="146847"/>
                  </a:moveTo>
                  <a:cubicBezTo>
                    <a:pt x="345139" y="146847"/>
                    <a:pt x="351769" y="153477"/>
                    <a:pt x="351769" y="161659"/>
                  </a:cubicBezTo>
                  <a:lnTo>
                    <a:pt x="351769" y="203618"/>
                  </a:lnTo>
                  <a:cubicBezTo>
                    <a:pt x="351710" y="228325"/>
                    <a:pt x="331696" y="248339"/>
                    <a:pt x="306989" y="248398"/>
                  </a:cubicBezTo>
                  <a:lnTo>
                    <a:pt x="265029" y="248398"/>
                  </a:lnTo>
                  <a:cubicBezTo>
                    <a:pt x="256847" y="248398"/>
                    <a:pt x="250217" y="241763"/>
                    <a:pt x="250217" y="233586"/>
                  </a:cubicBezTo>
                  <a:cubicBezTo>
                    <a:pt x="250217" y="225404"/>
                    <a:pt x="256847" y="218774"/>
                    <a:pt x="265029" y="218774"/>
                  </a:cubicBezTo>
                  <a:lnTo>
                    <a:pt x="306989" y="218774"/>
                  </a:lnTo>
                  <a:cubicBezTo>
                    <a:pt x="315337" y="218715"/>
                    <a:pt x="322086" y="211961"/>
                    <a:pt x="322145" y="203618"/>
                  </a:cubicBezTo>
                  <a:lnTo>
                    <a:pt x="322145" y="161659"/>
                  </a:lnTo>
                  <a:cubicBezTo>
                    <a:pt x="322145" y="153477"/>
                    <a:pt x="328775" y="146847"/>
                    <a:pt x="336957" y="146847"/>
                  </a:cubicBezTo>
                  <a:moveTo>
                    <a:pt x="14794" y="146847"/>
                  </a:moveTo>
                  <a:cubicBezTo>
                    <a:pt x="22976" y="146847"/>
                    <a:pt x="29606" y="153477"/>
                    <a:pt x="29606" y="161659"/>
                  </a:cubicBezTo>
                  <a:lnTo>
                    <a:pt x="29606" y="203618"/>
                  </a:lnTo>
                  <a:cubicBezTo>
                    <a:pt x="29606" y="211913"/>
                    <a:pt x="36461" y="218774"/>
                    <a:pt x="44762" y="218774"/>
                  </a:cubicBezTo>
                  <a:lnTo>
                    <a:pt x="86721" y="218774"/>
                  </a:lnTo>
                  <a:cubicBezTo>
                    <a:pt x="94904" y="218774"/>
                    <a:pt x="101533" y="225404"/>
                    <a:pt x="101533" y="233586"/>
                  </a:cubicBezTo>
                  <a:cubicBezTo>
                    <a:pt x="101533" y="241763"/>
                    <a:pt x="94904" y="248398"/>
                    <a:pt x="86721" y="248398"/>
                  </a:cubicBezTo>
                  <a:lnTo>
                    <a:pt x="44774" y="248398"/>
                  </a:lnTo>
                  <a:cubicBezTo>
                    <a:pt x="20067" y="248339"/>
                    <a:pt x="53" y="228325"/>
                    <a:pt x="0" y="203618"/>
                  </a:cubicBezTo>
                  <a:lnTo>
                    <a:pt x="0" y="161659"/>
                  </a:lnTo>
                  <a:cubicBezTo>
                    <a:pt x="0" y="153477"/>
                    <a:pt x="6629" y="146847"/>
                    <a:pt x="14812" y="146847"/>
                  </a:cubicBezTo>
                  <a:moveTo>
                    <a:pt x="29606" y="44785"/>
                  </a:moveTo>
                  <a:cubicBezTo>
                    <a:pt x="29653" y="36437"/>
                    <a:pt x="36408" y="29677"/>
                    <a:pt x="44762" y="29618"/>
                  </a:cubicBezTo>
                  <a:lnTo>
                    <a:pt x="86721" y="29618"/>
                  </a:lnTo>
                  <a:cubicBezTo>
                    <a:pt x="94904" y="29618"/>
                    <a:pt x="101533" y="22988"/>
                    <a:pt x="101533" y="14806"/>
                  </a:cubicBezTo>
                  <a:cubicBezTo>
                    <a:pt x="101533" y="6629"/>
                    <a:pt x="94904" y="0"/>
                    <a:pt x="86721" y="0"/>
                  </a:cubicBezTo>
                  <a:lnTo>
                    <a:pt x="44774" y="0"/>
                  </a:lnTo>
                  <a:cubicBezTo>
                    <a:pt x="20067" y="53"/>
                    <a:pt x="53" y="20067"/>
                    <a:pt x="0" y="44774"/>
                  </a:cubicBezTo>
                  <a:lnTo>
                    <a:pt x="0" y="86733"/>
                  </a:lnTo>
                  <a:cubicBezTo>
                    <a:pt x="0" y="94915"/>
                    <a:pt x="6629" y="101545"/>
                    <a:pt x="14812" y="101545"/>
                  </a:cubicBezTo>
                  <a:cubicBezTo>
                    <a:pt x="22988" y="101545"/>
                    <a:pt x="29624" y="94915"/>
                    <a:pt x="29624" y="86733"/>
                  </a:cubicBezTo>
                  <a:lnTo>
                    <a:pt x="29624" y="44774"/>
                  </a:lnTo>
                </a:path>
              </a:pathLst>
            </a:custGeom>
            <a:solidFill>
              <a:srgbClr val="92BD39"/>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54" name="Rounded Rectangle 22">
              <a:extLst>
                <a:ext uri="{FF2B5EF4-FFF2-40B4-BE49-F238E27FC236}">
                  <a16:creationId xmlns:a16="http://schemas.microsoft.com/office/drawing/2014/main" id="{7CEF7B43-B7FF-7A5A-26ED-BC336E3AFFA6}"/>
                </a:ext>
              </a:extLst>
            </p:cNvPr>
            <p:cNvSpPr/>
            <p:nvPr/>
          </p:nvSpPr>
          <p:spPr>
            <a:xfrm>
              <a:off x="12615575" y="7383122"/>
              <a:ext cx="734134" cy="732878"/>
            </a:xfrm>
            <a:custGeom>
              <a:avLst/>
              <a:gdLst/>
              <a:ahLst/>
              <a:cxnLst/>
              <a:rect l="0" t="0" r="0" b="0"/>
              <a:pathLst>
                <a:path w="356544" h="355934">
                  <a:moveTo>
                    <a:pt x="0" y="215219"/>
                  </a:moveTo>
                  <a:cubicBezTo>
                    <a:pt x="0" y="239760"/>
                    <a:pt x="19895" y="259656"/>
                    <a:pt x="44436" y="259656"/>
                  </a:cubicBezTo>
                  <a:lnTo>
                    <a:pt x="118496" y="259656"/>
                  </a:lnTo>
                  <a:cubicBezTo>
                    <a:pt x="126678" y="259656"/>
                    <a:pt x="133308" y="253026"/>
                    <a:pt x="133308" y="244843"/>
                  </a:cubicBezTo>
                  <a:cubicBezTo>
                    <a:pt x="133308" y="236661"/>
                    <a:pt x="126678" y="230031"/>
                    <a:pt x="118496" y="230031"/>
                  </a:cubicBezTo>
                  <a:lnTo>
                    <a:pt x="44436" y="230031"/>
                  </a:lnTo>
                  <a:cubicBezTo>
                    <a:pt x="36254" y="230031"/>
                    <a:pt x="29624" y="223401"/>
                    <a:pt x="29624" y="215219"/>
                  </a:cubicBezTo>
                  <a:lnTo>
                    <a:pt x="29624" y="78652"/>
                  </a:lnTo>
                  <a:cubicBezTo>
                    <a:pt x="29624" y="76608"/>
                    <a:pt x="31283" y="74949"/>
                    <a:pt x="33327" y="74949"/>
                  </a:cubicBezTo>
                  <a:lnTo>
                    <a:pt x="291502" y="74949"/>
                  </a:lnTo>
                  <a:cubicBezTo>
                    <a:pt x="293546" y="74949"/>
                    <a:pt x="295205" y="76608"/>
                    <a:pt x="295205" y="78652"/>
                  </a:cubicBezTo>
                  <a:lnTo>
                    <a:pt x="295205" y="141307"/>
                  </a:lnTo>
                  <a:cubicBezTo>
                    <a:pt x="295205" y="149489"/>
                    <a:pt x="301834" y="156119"/>
                    <a:pt x="310017" y="156119"/>
                  </a:cubicBezTo>
                  <a:cubicBezTo>
                    <a:pt x="318199" y="156119"/>
                    <a:pt x="324829" y="149489"/>
                    <a:pt x="324829" y="141307"/>
                  </a:cubicBezTo>
                  <a:lnTo>
                    <a:pt x="324829" y="44436"/>
                  </a:lnTo>
                  <a:cubicBezTo>
                    <a:pt x="324829" y="19895"/>
                    <a:pt x="304933" y="0"/>
                    <a:pt x="280392" y="0"/>
                  </a:cubicBezTo>
                  <a:lnTo>
                    <a:pt x="44436" y="0"/>
                  </a:lnTo>
                  <a:cubicBezTo>
                    <a:pt x="19895" y="0"/>
                    <a:pt x="0" y="19895"/>
                    <a:pt x="0" y="44436"/>
                  </a:cubicBezTo>
                  <a:lnTo>
                    <a:pt x="0" y="215219"/>
                  </a:lnTo>
                  <a:moveTo>
                    <a:pt x="129161" y="29624"/>
                  </a:moveTo>
                  <a:cubicBezTo>
                    <a:pt x="133717" y="29440"/>
                    <a:pt x="137918" y="32065"/>
                    <a:pt x="139761" y="36236"/>
                  </a:cubicBezTo>
                  <a:cubicBezTo>
                    <a:pt x="141603" y="40407"/>
                    <a:pt x="140714" y="45277"/>
                    <a:pt x="137509" y="48524"/>
                  </a:cubicBezTo>
                  <a:cubicBezTo>
                    <a:pt x="134310" y="51771"/>
                    <a:pt x="129451" y="52731"/>
                    <a:pt x="125251" y="50947"/>
                  </a:cubicBezTo>
                  <a:cubicBezTo>
                    <a:pt x="121056" y="49164"/>
                    <a:pt x="118378" y="44993"/>
                    <a:pt x="118496" y="40437"/>
                  </a:cubicBezTo>
                  <a:cubicBezTo>
                    <a:pt x="118650" y="34583"/>
                    <a:pt x="123313" y="29855"/>
                    <a:pt x="129161" y="29624"/>
                  </a:cubicBezTo>
                  <a:moveTo>
                    <a:pt x="92279" y="29624"/>
                  </a:moveTo>
                  <a:cubicBezTo>
                    <a:pt x="96788" y="29624"/>
                    <a:pt x="100846" y="32349"/>
                    <a:pt x="102558" y="36514"/>
                  </a:cubicBezTo>
                  <a:cubicBezTo>
                    <a:pt x="104265" y="40685"/>
                    <a:pt x="103287" y="45473"/>
                    <a:pt x="100082" y="48642"/>
                  </a:cubicBezTo>
                  <a:cubicBezTo>
                    <a:pt x="96871" y="51806"/>
                    <a:pt x="92071" y="52719"/>
                    <a:pt x="87924" y="50953"/>
                  </a:cubicBezTo>
                  <a:cubicBezTo>
                    <a:pt x="83777" y="49188"/>
                    <a:pt x="81111" y="45093"/>
                    <a:pt x="81170" y="40585"/>
                  </a:cubicBezTo>
                  <a:cubicBezTo>
                    <a:pt x="81170" y="37652"/>
                    <a:pt x="82343" y="34843"/>
                    <a:pt x="84434" y="32782"/>
                  </a:cubicBezTo>
                  <a:cubicBezTo>
                    <a:pt x="86520" y="30720"/>
                    <a:pt x="89346" y="29582"/>
                    <a:pt x="92279" y="29624"/>
                  </a:cubicBezTo>
                  <a:moveTo>
                    <a:pt x="55397" y="29624"/>
                  </a:moveTo>
                  <a:cubicBezTo>
                    <a:pt x="59929" y="29564"/>
                    <a:pt x="64041" y="32266"/>
                    <a:pt x="65789" y="36449"/>
                  </a:cubicBezTo>
                  <a:cubicBezTo>
                    <a:pt x="67537" y="40632"/>
                    <a:pt x="66571" y="45455"/>
                    <a:pt x="63342" y="48642"/>
                  </a:cubicBezTo>
                  <a:cubicBezTo>
                    <a:pt x="60113" y="51824"/>
                    <a:pt x="55278" y="52725"/>
                    <a:pt x="51119" y="50923"/>
                  </a:cubicBezTo>
                  <a:cubicBezTo>
                    <a:pt x="46960" y="49116"/>
                    <a:pt x="44317" y="44969"/>
                    <a:pt x="44436" y="40437"/>
                  </a:cubicBezTo>
                  <a:cubicBezTo>
                    <a:pt x="44519" y="34441"/>
                    <a:pt x="49401" y="29624"/>
                    <a:pt x="55397" y="29624"/>
                  </a:cubicBezTo>
                  <a:moveTo>
                    <a:pt x="213294" y="185003"/>
                  </a:moveTo>
                  <a:cubicBezTo>
                    <a:pt x="213317" y="187598"/>
                    <a:pt x="211421" y="189814"/>
                    <a:pt x="208850" y="190187"/>
                  </a:cubicBezTo>
                  <a:lnTo>
                    <a:pt x="206184" y="190187"/>
                  </a:lnTo>
                  <a:cubicBezTo>
                    <a:pt x="199228" y="190916"/>
                    <a:pt x="193730" y="196414"/>
                    <a:pt x="193001" y="203370"/>
                  </a:cubicBezTo>
                  <a:lnTo>
                    <a:pt x="193001" y="206036"/>
                  </a:lnTo>
                  <a:cubicBezTo>
                    <a:pt x="192628" y="208607"/>
                    <a:pt x="190412" y="210503"/>
                    <a:pt x="187817" y="210479"/>
                  </a:cubicBezTo>
                  <a:cubicBezTo>
                    <a:pt x="185251" y="210497"/>
                    <a:pt x="183083" y="208583"/>
                    <a:pt x="182781" y="206036"/>
                  </a:cubicBezTo>
                  <a:lnTo>
                    <a:pt x="182781" y="203370"/>
                  </a:lnTo>
                  <a:cubicBezTo>
                    <a:pt x="181797" y="196538"/>
                    <a:pt x="176429" y="191170"/>
                    <a:pt x="169598" y="190187"/>
                  </a:cubicBezTo>
                  <a:lnTo>
                    <a:pt x="166784" y="190187"/>
                  </a:lnTo>
                  <a:cubicBezTo>
                    <a:pt x="164212" y="189814"/>
                    <a:pt x="162316" y="187598"/>
                    <a:pt x="162340" y="185003"/>
                  </a:cubicBezTo>
                  <a:cubicBezTo>
                    <a:pt x="162322" y="182437"/>
                    <a:pt x="164236" y="180269"/>
                    <a:pt x="166784" y="179966"/>
                  </a:cubicBezTo>
                  <a:lnTo>
                    <a:pt x="169598" y="179966"/>
                  </a:lnTo>
                  <a:cubicBezTo>
                    <a:pt x="176429" y="178983"/>
                    <a:pt x="181797" y="173615"/>
                    <a:pt x="182781" y="166784"/>
                  </a:cubicBezTo>
                  <a:lnTo>
                    <a:pt x="182781" y="164118"/>
                  </a:lnTo>
                  <a:cubicBezTo>
                    <a:pt x="183083" y="161570"/>
                    <a:pt x="185251" y="159656"/>
                    <a:pt x="187817" y="159674"/>
                  </a:cubicBezTo>
                  <a:cubicBezTo>
                    <a:pt x="190412" y="159650"/>
                    <a:pt x="192628" y="161546"/>
                    <a:pt x="193001" y="164118"/>
                  </a:cubicBezTo>
                  <a:lnTo>
                    <a:pt x="193001" y="166784"/>
                  </a:lnTo>
                  <a:cubicBezTo>
                    <a:pt x="193730" y="173739"/>
                    <a:pt x="199228" y="179238"/>
                    <a:pt x="206184" y="179966"/>
                  </a:cubicBezTo>
                  <a:lnTo>
                    <a:pt x="208850" y="179966"/>
                  </a:lnTo>
                  <a:cubicBezTo>
                    <a:pt x="211398" y="180269"/>
                    <a:pt x="213311" y="182437"/>
                    <a:pt x="213294" y="185003"/>
                  </a:cubicBezTo>
                  <a:moveTo>
                    <a:pt x="268247" y="133308"/>
                  </a:moveTo>
                  <a:cubicBezTo>
                    <a:pt x="268264" y="135874"/>
                    <a:pt x="266351" y="138042"/>
                    <a:pt x="263803" y="138344"/>
                  </a:cubicBezTo>
                  <a:lnTo>
                    <a:pt x="261137" y="138344"/>
                  </a:lnTo>
                  <a:cubicBezTo>
                    <a:pt x="254305" y="139328"/>
                    <a:pt x="248937" y="144696"/>
                    <a:pt x="247954" y="151527"/>
                  </a:cubicBezTo>
                  <a:lnTo>
                    <a:pt x="247954" y="154342"/>
                  </a:lnTo>
                  <a:cubicBezTo>
                    <a:pt x="247527" y="156830"/>
                    <a:pt x="245371" y="158655"/>
                    <a:pt x="242847" y="158655"/>
                  </a:cubicBezTo>
                  <a:cubicBezTo>
                    <a:pt x="240317" y="158655"/>
                    <a:pt x="238160" y="156830"/>
                    <a:pt x="237734" y="154342"/>
                  </a:cubicBezTo>
                  <a:lnTo>
                    <a:pt x="237734" y="151527"/>
                  </a:lnTo>
                  <a:cubicBezTo>
                    <a:pt x="236750" y="144696"/>
                    <a:pt x="231382" y="139328"/>
                    <a:pt x="224551" y="138344"/>
                  </a:cubicBezTo>
                  <a:lnTo>
                    <a:pt x="221737" y="138344"/>
                  </a:lnTo>
                  <a:cubicBezTo>
                    <a:pt x="219189" y="138042"/>
                    <a:pt x="217275" y="135874"/>
                    <a:pt x="217293" y="133308"/>
                  </a:cubicBezTo>
                  <a:cubicBezTo>
                    <a:pt x="217340" y="130684"/>
                    <a:pt x="219290" y="128486"/>
                    <a:pt x="221885" y="128124"/>
                  </a:cubicBezTo>
                  <a:lnTo>
                    <a:pt x="224551" y="128124"/>
                  </a:lnTo>
                  <a:cubicBezTo>
                    <a:pt x="231507" y="127395"/>
                    <a:pt x="237005" y="121897"/>
                    <a:pt x="237734" y="114941"/>
                  </a:cubicBezTo>
                  <a:lnTo>
                    <a:pt x="237734" y="112275"/>
                  </a:lnTo>
                  <a:cubicBezTo>
                    <a:pt x="238160" y="109787"/>
                    <a:pt x="240317" y="107962"/>
                    <a:pt x="242847" y="107962"/>
                  </a:cubicBezTo>
                  <a:cubicBezTo>
                    <a:pt x="245371" y="107962"/>
                    <a:pt x="247527" y="109787"/>
                    <a:pt x="247954" y="112275"/>
                  </a:cubicBezTo>
                  <a:lnTo>
                    <a:pt x="247954" y="114941"/>
                  </a:lnTo>
                  <a:cubicBezTo>
                    <a:pt x="248683" y="121897"/>
                    <a:pt x="254181" y="127395"/>
                    <a:pt x="261137" y="128124"/>
                  </a:cubicBezTo>
                  <a:lnTo>
                    <a:pt x="263803" y="128124"/>
                  </a:lnTo>
                  <a:cubicBezTo>
                    <a:pt x="266374" y="128497"/>
                    <a:pt x="268270" y="130713"/>
                    <a:pt x="268247" y="133308"/>
                  </a:cubicBezTo>
                  <a:moveTo>
                    <a:pt x="353120" y="325866"/>
                  </a:moveTo>
                  <a:lnTo>
                    <a:pt x="315645" y="252546"/>
                  </a:lnTo>
                  <a:cubicBezTo>
                    <a:pt x="315497" y="251912"/>
                    <a:pt x="315497" y="251254"/>
                    <a:pt x="315645" y="250620"/>
                  </a:cubicBezTo>
                  <a:lnTo>
                    <a:pt x="315645" y="198630"/>
                  </a:lnTo>
                  <a:cubicBezTo>
                    <a:pt x="315645" y="187503"/>
                    <a:pt x="306628" y="178485"/>
                    <a:pt x="295501" y="178485"/>
                  </a:cubicBezTo>
                  <a:lnTo>
                    <a:pt x="262914" y="178485"/>
                  </a:lnTo>
                  <a:cubicBezTo>
                    <a:pt x="251787" y="178485"/>
                    <a:pt x="242770" y="187503"/>
                    <a:pt x="242770" y="198630"/>
                  </a:cubicBezTo>
                  <a:lnTo>
                    <a:pt x="242770" y="250620"/>
                  </a:lnTo>
                  <a:cubicBezTo>
                    <a:pt x="242906" y="251207"/>
                    <a:pt x="242906" y="251811"/>
                    <a:pt x="242770" y="252398"/>
                  </a:cubicBezTo>
                  <a:lnTo>
                    <a:pt x="229735" y="278023"/>
                  </a:lnTo>
                  <a:cubicBezTo>
                    <a:pt x="229279" y="279053"/>
                    <a:pt x="229030" y="280155"/>
                    <a:pt x="228994" y="281281"/>
                  </a:cubicBezTo>
                  <a:lnTo>
                    <a:pt x="228994" y="330161"/>
                  </a:lnTo>
                  <a:cubicBezTo>
                    <a:pt x="229237" y="337064"/>
                    <a:pt x="228384" y="343966"/>
                    <a:pt x="226476" y="350602"/>
                  </a:cubicBezTo>
                  <a:cubicBezTo>
                    <a:pt x="225973" y="351627"/>
                    <a:pt x="225973" y="352835"/>
                    <a:pt x="226476" y="353860"/>
                  </a:cubicBezTo>
                  <a:cubicBezTo>
                    <a:pt x="227205" y="354838"/>
                    <a:pt x="228372" y="355389"/>
                    <a:pt x="229587" y="355342"/>
                  </a:cubicBezTo>
                  <a:lnTo>
                    <a:pt x="335345" y="355342"/>
                  </a:lnTo>
                  <a:cubicBezTo>
                    <a:pt x="342455" y="355431"/>
                    <a:pt x="349079" y="351733"/>
                    <a:pt x="352741" y="345637"/>
                  </a:cubicBezTo>
                  <a:cubicBezTo>
                    <a:pt x="356402" y="339534"/>
                    <a:pt x="356544" y="331950"/>
                    <a:pt x="353120" y="325717"/>
                  </a:cubicBezTo>
                  <a:moveTo>
                    <a:pt x="299056" y="277134"/>
                  </a:moveTo>
                  <a:cubicBezTo>
                    <a:pt x="298285" y="278348"/>
                    <a:pt x="296941" y="279077"/>
                    <a:pt x="295501" y="279059"/>
                  </a:cubicBezTo>
                  <a:lnTo>
                    <a:pt x="262470" y="279059"/>
                  </a:lnTo>
                  <a:cubicBezTo>
                    <a:pt x="261048" y="279077"/>
                    <a:pt x="259721" y="278337"/>
                    <a:pt x="258992" y="277116"/>
                  </a:cubicBezTo>
                  <a:cubicBezTo>
                    <a:pt x="258257" y="275896"/>
                    <a:pt x="258228" y="274379"/>
                    <a:pt x="258915" y="273135"/>
                  </a:cubicBezTo>
                  <a:lnTo>
                    <a:pt x="263803" y="263359"/>
                  </a:lnTo>
                  <a:cubicBezTo>
                    <a:pt x="265740" y="260195"/>
                    <a:pt x="266765" y="256551"/>
                    <a:pt x="266765" y="252842"/>
                  </a:cubicBezTo>
                  <a:lnTo>
                    <a:pt x="266765" y="207369"/>
                  </a:lnTo>
                  <a:cubicBezTo>
                    <a:pt x="266765" y="205159"/>
                    <a:pt x="268555" y="203370"/>
                    <a:pt x="270765" y="203370"/>
                  </a:cubicBezTo>
                  <a:lnTo>
                    <a:pt x="286910" y="203370"/>
                  </a:lnTo>
                  <a:cubicBezTo>
                    <a:pt x="289120" y="203370"/>
                    <a:pt x="290909" y="205159"/>
                    <a:pt x="290909" y="207369"/>
                  </a:cubicBezTo>
                  <a:lnTo>
                    <a:pt x="290909" y="253286"/>
                  </a:lnTo>
                  <a:cubicBezTo>
                    <a:pt x="290873" y="256663"/>
                    <a:pt x="291744" y="259987"/>
                    <a:pt x="293427" y="262914"/>
                  </a:cubicBezTo>
                  <a:lnTo>
                    <a:pt x="298908" y="273579"/>
                  </a:lnTo>
                  <a:cubicBezTo>
                    <a:pt x="299417" y="274699"/>
                    <a:pt x="299470" y="275973"/>
                    <a:pt x="299056" y="277134"/>
                  </a:cubicBezTo>
                  <a:moveTo>
                    <a:pt x="201888" y="225440"/>
                  </a:moveTo>
                  <a:lnTo>
                    <a:pt x="172264" y="225440"/>
                  </a:lnTo>
                  <a:cubicBezTo>
                    <a:pt x="164082" y="225440"/>
                    <a:pt x="157452" y="232069"/>
                    <a:pt x="157452" y="240252"/>
                  </a:cubicBezTo>
                  <a:lnTo>
                    <a:pt x="157452" y="321422"/>
                  </a:lnTo>
                  <a:cubicBezTo>
                    <a:pt x="157452" y="333420"/>
                    <a:pt x="157452" y="355934"/>
                    <a:pt x="187076" y="355934"/>
                  </a:cubicBezTo>
                  <a:cubicBezTo>
                    <a:pt x="216700" y="355934"/>
                    <a:pt x="215960" y="333420"/>
                    <a:pt x="215960" y="321274"/>
                  </a:cubicBezTo>
                  <a:lnTo>
                    <a:pt x="215960" y="239955"/>
                  </a:lnTo>
                  <a:cubicBezTo>
                    <a:pt x="215812" y="232170"/>
                    <a:pt x="209668" y="225825"/>
                    <a:pt x="201888" y="225440"/>
                  </a:cubicBezTo>
                  <a:moveTo>
                    <a:pt x="197000" y="281429"/>
                  </a:moveTo>
                  <a:cubicBezTo>
                    <a:pt x="197000" y="282762"/>
                    <a:pt x="195964" y="283870"/>
                    <a:pt x="194630" y="283947"/>
                  </a:cubicBezTo>
                  <a:lnTo>
                    <a:pt x="179818" y="283947"/>
                  </a:lnTo>
                  <a:cubicBezTo>
                    <a:pt x="178604" y="283728"/>
                    <a:pt x="177727" y="282662"/>
                    <a:pt x="177745" y="281429"/>
                  </a:cubicBezTo>
                  <a:lnTo>
                    <a:pt x="177745" y="249583"/>
                  </a:lnTo>
                  <a:cubicBezTo>
                    <a:pt x="177745" y="248274"/>
                    <a:pt x="178805" y="247213"/>
                    <a:pt x="180115" y="247213"/>
                  </a:cubicBezTo>
                  <a:lnTo>
                    <a:pt x="194927" y="247213"/>
                  </a:lnTo>
                  <a:cubicBezTo>
                    <a:pt x="196236" y="247213"/>
                    <a:pt x="197297" y="248274"/>
                    <a:pt x="197297" y="249583"/>
                  </a:cubicBezTo>
                  <a:lnTo>
                    <a:pt x="197297" y="281429"/>
                  </a:lnTo>
                </a:path>
              </a:pathLst>
            </a:custGeom>
            <a:solidFill>
              <a:srgbClr val="E0CB15"/>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55" name="Rounded Rectangle 23">
              <a:extLst>
                <a:ext uri="{FF2B5EF4-FFF2-40B4-BE49-F238E27FC236}">
                  <a16:creationId xmlns:a16="http://schemas.microsoft.com/office/drawing/2014/main" id="{2261B06A-A288-08E4-81ED-7050937E028C}"/>
                </a:ext>
              </a:extLst>
            </p:cNvPr>
            <p:cNvSpPr/>
            <p:nvPr/>
          </p:nvSpPr>
          <p:spPr>
            <a:xfrm>
              <a:off x="2660855" y="7383122"/>
              <a:ext cx="731964" cy="731964"/>
            </a:xfrm>
            <a:custGeom>
              <a:avLst/>
              <a:gdLst/>
              <a:ahLst/>
              <a:cxnLst/>
              <a:rect l="0" t="0" r="0" b="0"/>
              <a:pathLst>
                <a:path w="355490" h="355490">
                  <a:moveTo>
                    <a:pt x="336382" y="229883"/>
                  </a:moveTo>
                  <a:cubicBezTo>
                    <a:pt x="334605" y="229534"/>
                    <a:pt x="333307" y="227993"/>
                    <a:pt x="333272" y="226180"/>
                  </a:cubicBezTo>
                  <a:lnTo>
                    <a:pt x="333272" y="211368"/>
                  </a:lnTo>
                  <a:cubicBezTo>
                    <a:pt x="333272" y="182739"/>
                    <a:pt x="310058" y="159526"/>
                    <a:pt x="281429" y="159526"/>
                  </a:cubicBezTo>
                  <a:cubicBezTo>
                    <a:pt x="252800" y="159526"/>
                    <a:pt x="229587" y="182739"/>
                    <a:pt x="229587" y="211368"/>
                  </a:cubicBezTo>
                  <a:lnTo>
                    <a:pt x="229587" y="226180"/>
                  </a:lnTo>
                  <a:cubicBezTo>
                    <a:pt x="229551" y="227993"/>
                    <a:pt x="228254" y="229534"/>
                    <a:pt x="226476" y="229883"/>
                  </a:cubicBezTo>
                  <a:cubicBezTo>
                    <a:pt x="215545" y="231430"/>
                    <a:pt x="207404" y="240767"/>
                    <a:pt x="207369" y="251805"/>
                  </a:cubicBezTo>
                  <a:lnTo>
                    <a:pt x="207369" y="333272"/>
                  </a:lnTo>
                  <a:cubicBezTo>
                    <a:pt x="207369" y="345542"/>
                    <a:pt x="217317" y="355490"/>
                    <a:pt x="229587" y="355490"/>
                  </a:cubicBezTo>
                  <a:lnTo>
                    <a:pt x="333272" y="355490"/>
                  </a:lnTo>
                  <a:cubicBezTo>
                    <a:pt x="345542" y="355490"/>
                    <a:pt x="355490" y="345542"/>
                    <a:pt x="355490" y="333272"/>
                  </a:cubicBezTo>
                  <a:lnTo>
                    <a:pt x="355490" y="251805"/>
                  </a:lnTo>
                  <a:cubicBezTo>
                    <a:pt x="355454" y="240767"/>
                    <a:pt x="347314" y="231430"/>
                    <a:pt x="336382" y="229883"/>
                  </a:cubicBezTo>
                  <a:moveTo>
                    <a:pt x="281429" y="314757"/>
                  </a:moveTo>
                  <a:cubicBezTo>
                    <a:pt x="273247" y="314757"/>
                    <a:pt x="266617" y="308127"/>
                    <a:pt x="266617" y="299944"/>
                  </a:cubicBezTo>
                  <a:cubicBezTo>
                    <a:pt x="266617" y="291762"/>
                    <a:pt x="273247" y="285132"/>
                    <a:pt x="281429" y="285132"/>
                  </a:cubicBezTo>
                  <a:cubicBezTo>
                    <a:pt x="289612" y="285132"/>
                    <a:pt x="296241" y="291762"/>
                    <a:pt x="296241" y="299944"/>
                  </a:cubicBezTo>
                  <a:cubicBezTo>
                    <a:pt x="296241" y="308127"/>
                    <a:pt x="289612" y="314757"/>
                    <a:pt x="281429" y="314757"/>
                  </a:cubicBezTo>
                  <a:moveTo>
                    <a:pt x="303647" y="225884"/>
                  </a:moveTo>
                  <a:cubicBezTo>
                    <a:pt x="303647" y="227928"/>
                    <a:pt x="301988" y="229587"/>
                    <a:pt x="299944" y="229587"/>
                  </a:cubicBezTo>
                  <a:lnTo>
                    <a:pt x="262914" y="229587"/>
                  </a:lnTo>
                  <a:cubicBezTo>
                    <a:pt x="260870" y="229587"/>
                    <a:pt x="259211" y="227928"/>
                    <a:pt x="259211" y="225884"/>
                  </a:cubicBezTo>
                  <a:lnTo>
                    <a:pt x="259211" y="211072"/>
                  </a:lnTo>
                  <a:cubicBezTo>
                    <a:pt x="259211" y="198802"/>
                    <a:pt x="269159" y="188854"/>
                    <a:pt x="281429" y="188854"/>
                  </a:cubicBezTo>
                  <a:cubicBezTo>
                    <a:pt x="293700" y="188854"/>
                    <a:pt x="303647" y="198802"/>
                    <a:pt x="303647" y="211072"/>
                  </a:cubicBezTo>
                  <a:lnTo>
                    <a:pt x="303647" y="225884"/>
                  </a:lnTo>
                  <a:moveTo>
                    <a:pt x="207369" y="213294"/>
                  </a:moveTo>
                  <a:lnTo>
                    <a:pt x="207369" y="211072"/>
                  </a:lnTo>
                  <a:cubicBezTo>
                    <a:pt x="207410" y="204827"/>
                    <a:pt x="208204" y="198612"/>
                    <a:pt x="209739" y="192557"/>
                  </a:cubicBezTo>
                  <a:lnTo>
                    <a:pt x="209739" y="186188"/>
                  </a:lnTo>
                  <a:lnTo>
                    <a:pt x="211664" y="186188"/>
                  </a:lnTo>
                  <a:cubicBezTo>
                    <a:pt x="214639" y="178124"/>
                    <a:pt x="218946" y="170611"/>
                    <a:pt x="224403" y="163969"/>
                  </a:cubicBezTo>
                  <a:lnTo>
                    <a:pt x="209591" y="163969"/>
                  </a:lnTo>
                  <a:lnTo>
                    <a:pt x="209591" y="125902"/>
                  </a:lnTo>
                  <a:lnTo>
                    <a:pt x="261433" y="125902"/>
                  </a:lnTo>
                  <a:lnTo>
                    <a:pt x="261433" y="139678"/>
                  </a:lnTo>
                  <a:cubicBezTo>
                    <a:pt x="267944" y="137882"/>
                    <a:pt x="274675" y="136982"/>
                    <a:pt x="281429" y="137011"/>
                  </a:cubicBezTo>
                  <a:lnTo>
                    <a:pt x="283799" y="137011"/>
                  </a:lnTo>
                  <a:lnTo>
                    <a:pt x="283799" y="35400"/>
                  </a:lnTo>
                  <a:cubicBezTo>
                    <a:pt x="283799" y="15908"/>
                    <a:pt x="268039" y="82"/>
                    <a:pt x="248546" y="0"/>
                  </a:cubicBezTo>
                  <a:lnTo>
                    <a:pt x="35400" y="0"/>
                  </a:lnTo>
                  <a:cubicBezTo>
                    <a:pt x="15848" y="0"/>
                    <a:pt x="0" y="15848"/>
                    <a:pt x="0" y="35400"/>
                  </a:cubicBezTo>
                  <a:lnTo>
                    <a:pt x="0" y="211072"/>
                  </a:lnTo>
                  <a:cubicBezTo>
                    <a:pt x="82" y="230565"/>
                    <a:pt x="15908" y="246325"/>
                    <a:pt x="35400" y="246325"/>
                  </a:cubicBezTo>
                  <a:lnTo>
                    <a:pt x="185447" y="246325"/>
                  </a:lnTo>
                  <a:cubicBezTo>
                    <a:pt x="187165" y="232484"/>
                    <a:pt x="195282" y="220255"/>
                    <a:pt x="207369" y="213294"/>
                  </a:cubicBezTo>
                  <a:moveTo>
                    <a:pt x="209739" y="65173"/>
                  </a:moveTo>
                  <a:lnTo>
                    <a:pt x="261581" y="65173"/>
                  </a:lnTo>
                  <a:lnTo>
                    <a:pt x="261581" y="103684"/>
                  </a:lnTo>
                  <a:lnTo>
                    <a:pt x="209739" y="103684"/>
                  </a:lnTo>
                  <a:lnTo>
                    <a:pt x="209739" y="65173"/>
                  </a:lnTo>
                  <a:moveTo>
                    <a:pt x="127532" y="65173"/>
                  </a:moveTo>
                  <a:lnTo>
                    <a:pt x="187521" y="65173"/>
                  </a:lnTo>
                  <a:lnTo>
                    <a:pt x="187521" y="103684"/>
                  </a:lnTo>
                  <a:lnTo>
                    <a:pt x="127532" y="103684"/>
                  </a:lnTo>
                  <a:lnTo>
                    <a:pt x="127532" y="65173"/>
                  </a:lnTo>
                  <a:moveTo>
                    <a:pt x="127532" y="125458"/>
                  </a:moveTo>
                  <a:lnTo>
                    <a:pt x="187521" y="125458"/>
                  </a:lnTo>
                  <a:lnTo>
                    <a:pt x="187521" y="163377"/>
                  </a:lnTo>
                  <a:lnTo>
                    <a:pt x="127532" y="163377"/>
                  </a:lnTo>
                  <a:lnTo>
                    <a:pt x="127532" y="125458"/>
                  </a:lnTo>
                  <a:moveTo>
                    <a:pt x="127532" y="185595"/>
                  </a:moveTo>
                  <a:lnTo>
                    <a:pt x="187521" y="185595"/>
                  </a:lnTo>
                  <a:lnTo>
                    <a:pt x="187521" y="223662"/>
                  </a:lnTo>
                  <a:lnTo>
                    <a:pt x="127532" y="223662"/>
                  </a:lnTo>
                  <a:lnTo>
                    <a:pt x="127532" y="185595"/>
                  </a:lnTo>
                  <a:moveTo>
                    <a:pt x="105313" y="223662"/>
                  </a:moveTo>
                  <a:lnTo>
                    <a:pt x="35400" y="223662"/>
                  </a:lnTo>
                  <a:cubicBezTo>
                    <a:pt x="28178" y="223662"/>
                    <a:pt x="22301" y="217850"/>
                    <a:pt x="22218" y="210627"/>
                  </a:cubicBezTo>
                  <a:lnTo>
                    <a:pt x="22218" y="186039"/>
                  </a:lnTo>
                  <a:lnTo>
                    <a:pt x="105313" y="186039"/>
                  </a:lnTo>
                  <a:lnTo>
                    <a:pt x="105313" y="223662"/>
                  </a:lnTo>
                  <a:moveTo>
                    <a:pt x="105313" y="163377"/>
                  </a:moveTo>
                  <a:lnTo>
                    <a:pt x="22218" y="163377"/>
                  </a:lnTo>
                  <a:lnTo>
                    <a:pt x="22218" y="125902"/>
                  </a:lnTo>
                  <a:lnTo>
                    <a:pt x="105313" y="125902"/>
                  </a:lnTo>
                  <a:lnTo>
                    <a:pt x="105313" y="163377"/>
                  </a:lnTo>
                  <a:moveTo>
                    <a:pt x="105313" y="103684"/>
                  </a:moveTo>
                  <a:lnTo>
                    <a:pt x="22218" y="103684"/>
                  </a:lnTo>
                  <a:lnTo>
                    <a:pt x="22218" y="65617"/>
                  </a:lnTo>
                  <a:lnTo>
                    <a:pt x="105313" y="65617"/>
                  </a:lnTo>
                  <a:lnTo>
                    <a:pt x="105313" y="103684"/>
                  </a:lnTo>
                </a:path>
              </a:pathLst>
            </a:custGeom>
            <a:solidFill>
              <a:srgbClr val="4E88E7"/>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60" name="Rounded Rectangle 24">
              <a:extLst>
                <a:ext uri="{FF2B5EF4-FFF2-40B4-BE49-F238E27FC236}">
                  <a16:creationId xmlns:a16="http://schemas.microsoft.com/office/drawing/2014/main" id="{F249107E-B9DA-85E6-70CB-C495DB2973C8}"/>
                </a:ext>
              </a:extLst>
            </p:cNvPr>
            <p:cNvSpPr/>
            <p:nvPr/>
          </p:nvSpPr>
          <p:spPr>
            <a:xfrm>
              <a:off x="5148852" y="4016085"/>
              <a:ext cx="732648" cy="731964"/>
            </a:xfrm>
            <a:custGeom>
              <a:avLst/>
              <a:gdLst/>
              <a:ahLst/>
              <a:cxnLst/>
              <a:rect l="0" t="0" r="0" b="0"/>
              <a:pathLst>
                <a:path w="355822" h="355490">
                  <a:moveTo>
                    <a:pt x="346342" y="90057"/>
                  </a:moveTo>
                  <a:cubicBezTo>
                    <a:pt x="344967" y="95212"/>
                    <a:pt x="342260" y="99910"/>
                    <a:pt x="338491" y="103684"/>
                  </a:cubicBezTo>
                  <a:lnTo>
                    <a:pt x="326197" y="115978"/>
                  </a:lnTo>
                  <a:lnTo>
                    <a:pt x="326197" y="214775"/>
                  </a:lnTo>
                  <a:cubicBezTo>
                    <a:pt x="326197" y="218863"/>
                    <a:pt x="322879" y="222181"/>
                    <a:pt x="318791" y="222181"/>
                  </a:cubicBezTo>
                  <a:lnTo>
                    <a:pt x="37362" y="222181"/>
                  </a:lnTo>
                  <a:cubicBezTo>
                    <a:pt x="33273" y="222181"/>
                    <a:pt x="29955" y="218863"/>
                    <a:pt x="29955" y="214775"/>
                  </a:cubicBezTo>
                  <a:lnTo>
                    <a:pt x="29955" y="38363"/>
                  </a:lnTo>
                  <a:cubicBezTo>
                    <a:pt x="29612" y="33913"/>
                    <a:pt x="32918" y="30015"/>
                    <a:pt x="37362" y="29624"/>
                  </a:cubicBezTo>
                  <a:lnTo>
                    <a:pt x="239843" y="29624"/>
                  </a:lnTo>
                  <a:lnTo>
                    <a:pt x="252137" y="17330"/>
                  </a:lnTo>
                  <a:cubicBezTo>
                    <a:pt x="255822" y="13633"/>
                    <a:pt x="260426" y="10972"/>
                    <a:pt x="265468" y="9627"/>
                  </a:cubicBezTo>
                  <a:cubicBezTo>
                    <a:pt x="266404" y="6167"/>
                    <a:pt x="267956" y="2903"/>
                    <a:pt x="270060" y="0"/>
                  </a:cubicBezTo>
                  <a:lnTo>
                    <a:pt x="37362" y="0"/>
                  </a:lnTo>
                  <a:cubicBezTo>
                    <a:pt x="16559" y="402"/>
                    <a:pt x="0" y="17561"/>
                    <a:pt x="331" y="38363"/>
                  </a:cubicBezTo>
                  <a:lnTo>
                    <a:pt x="331" y="244399"/>
                  </a:lnTo>
                  <a:cubicBezTo>
                    <a:pt x="331" y="268940"/>
                    <a:pt x="20227" y="288835"/>
                    <a:pt x="44768" y="288835"/>
                  </a:cubicBezTo>
                  <a:lnTo>
                    <a:pt x="152155" y="288835"/>
                  </a:lnTo>
                  <a:cubicBezTo>
                    <a:pt x="154199" y="288835"/>
                    <a:pt x="155858" y="290494"/>
                    <a:pt x="155858" y="292538"/>
                  </a:cubicBezTo>
                  <a:lnTo>
                    <a:pt x="155858" y="322163"/>
                  </a:lnTo>
                  <a:cubicBezTo>
                    <a:pt x="155858" y="324207"/>
                    <a:pt x="154199" y="325866"/>
                    <a:pt x="152155" y="325866"/>
                  </a:cubicBezTo>
                  <a:lnTo>
                    <a:pt x="74392" y="325866"/>
                  </a:lnTo>
                  <a:cubicBezTo>
                    <a:pt x="66210" y="325866"/>
                    <a:pt x="59580" y="332495"/>
                    <a:pt x="59580" y="340678"/>
                  </a:cubicBezTo>
                  <a:cubicBezTo>
                    <a:pt x="59580" y="348860"/>
                    <a:pt x="66210" y="355490"/>
                    <a:pt x="74392" y="355490"/>
                  </a:cubicBezTo>
                  <a:lnTo>
                    <a:pt x="281761" y="355490"/>
                  </a:lnTo>
                  <a:cubicBezTo>
                    <a:pt x="289943" y="355490"/>
                    <a:pt x="296573" y="348860"/>
                    <a:pt x="296573" y="340678"/>
                  </a:cubicBezTo>
                  <a:cubicBezTo>
                    <a:pt x="296573" y="332495"/>
                    <a:pt x="289943" y="325866"/>
                    <a:pt x="281761" y="325866"/>
                  </a:cubicBezTo>
                  <a:lnTo>
                    <a:pt x="189186" y="325866"/>
                  </a:lnTo>
                  <a:cubicBezTo>
                    <a:pt x="187141" y="325866"/>
                    <a:pt x="185482" y="324207"/>
                    <a:pt x="185482" y="322163"/>
                  </a:cubicBezTo>
                  <a:lnTo>
                    <a:pt x="185482" y="292538"/>
                  </a:lnTo>
                  <a:cubicBezTo>
                    <a:pt x="185482" y="290494"/>
                    <a:pt x="187141" y="288835"/>
                    <a:pt x="189186" y="288835"/>
                  </a:cubicBezTo>
                  <a:lnTo>
                    <a:pt x="311385" y="288835"/>
                  </a:lnTo>
                  <a:cubicBezTo>
                    <a:pt x="335926" y="288835"/>
                    <a:pt x="355822" y="268940"/>
                    <a:pt x="355822" y="244399"/>
                  </a:cubicBezTo>
                  <a:lnTo>
                    <a:pt x="355822" y="85613"/>
                  </a:lnTo>
                  <a:cubicBezTo>
                    <a:pt x="352871" y="87509"/>
                    <a:pt x="349683" y="89002"/>
                    <a:pt x="346342" y="90057"/>
                  </a:cubicBezTo>
                  <a:moveTo>
                    <a:pt x="59580" y="96278"/>
                  </a:moveTo>
                  <a:lnTo>
                    <a:pt x="59580" y="66654"/>
                  </a:lnTo>
                  <a:cubicBezTo>
                    <a:pt x="59580" y="66654"/>
                    <a:pt x="59580" y="51842"/>
                    <a:pt x="74392" y="51842"/>
                  </a:cubicBezTo>
                  <a:lnTo>
                    <a:pt x="104016" y="51842"/>
                  </a:lnTo>
                  <a:cubicBezTo>
                    <a:pt x="104016" y="51842"/>
                    <a:pt x="118828" y="51842"/>
                    <a:pt x="118828" y="66654"/>
                  </a:cubicBezTo>
                  <a:lnTo>
                    <a:pt x="118828" y="96278"/>
                  </a:lnTo>
                  <a:cubicBezTo>
                    <a:pt x="118828" y="96278"/>
                    <a:pt x="118828" y="111090"/>
                    <a:pt x="104016" y="111090"/>
                  </a:cubicBezTo>
                  <a:lnTo>
                    <a:pt x="74392" y="111090"/>
                  </a:lnTo>
                  <a:cubicBezTo>
                    <a:pt x="74392" y="111090"/>
                    <a:pt x="59580" y="111090"/>
                    <a:pt x="59580" y="96278"/>
                  </a:cubicBezTo>
                  <a:moveTo>
                    <a:pt x="59580" y="185151"/>
                  </a:moveTo>
                  <a:lnTo>
                    <a:pt x="59580" y="155526"/>
                  </a:lnTo>
                  <a:cubicBezTo>
                    <a:pt x="59580" y="155526"/>
                    <a:pt x="59580" y="140714"/>
                    <a:pt x="74392" y="140714"/>
                  </a:cubicBezTo>
                  <a:lnTo>
                    <a:pt x="104016" y="140714"/>
                  </a:lnTo>
                  <a:cubicBezTo>
                    <a:pt x="104016" y="140714"/>
                    <a:pt x="118828" y="140714"/>
                    <a:pt x="118828" y="155526"/>
                  </a:cubicBezTo>
                  <a:lnTo>
                    <a:pt x="118828" y="185151"/>
                  </a:lnTo>
                  <a:cubicBezTo>
                    <a:pt x="118828" y="185151"/>
                    <a:pt x="118828" y="199963"/>
                    <a:pt x="104016" y="199963"/>
                  </a:cubicBezTo>
                  <a:lnTo>
                    <a:pt x="74392" y="199963"/>
                  </a:lnTo>
                  <a:cubicBezTo>
                    <a:pt x="74392" y="199963"/>
                    <a:pt x="59580" y="199963"/>
                    <a:pt x="59580" y="185151"/>
                  </a:cubicBezTo>
                </a:path>
              </a:pathLst>
            </a:custGeom>
            <a:solidFill>
              <a:srgbClr val="1EABDA"/>
            </a:solidFill>
            <a:ln>
              <a:noFill/>
            </a:ln>
          </p:spPr>
          <p:txBody>
            <a:bodyPr rtlCol="0" anchor="ctr"/>
            <a:lstStyle/>
            <a:p>
              <a:pPr algn="ctr"/>
              <a:endParaRPr sz="540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03BA5771-9B32-CE84-5377-BF130343663F}"/>
                </a:ext>
              </a:extLst>
            </p:cNvPr>
            <p:cNvSpPr txBox="1"/>
            <p:nvPr/>
          </p:nvSpPr>
          <p:spPr>
            <a:xfrm>
              <a:off x="12143194" y="2662992"/>
              <a:ext cx="1676741" cy="1107996"/>
            </a:xfrm>
            <a:prstGeom prst="rect">
              <a:avLst/>
            </a:prstGeom>
            <a:noFill/>
            <a:ln>
              <a:noFill/>
            </a:ln>
          </p:spPr>
          <p:txBody>
            <a:bodyPr wrap="none" lIns="0" tIns="0" rIns="0" bIns="0" anchor="t">
              <a:spAutoFit/>
            </a:bodyPr>
            <a:lstStyle/>
            <a:p>
              <a:pPr algn="ctr"/>
              <a:r>
                <a:rPr sz="2400" b="1">
                  <a:solidFill>
                    <a:srgbClr val="E0CB15"/>
                  </a:solidFill>
                  <a:latin typeface="Arial" panose="020B0604020202020204" pitchFamily="34" charset="0"/>
                  <a:cs typeface="Arial" panose="020B0604020202020204" pitchFamily="34" charset="0"/>
                </a:rPr>
                <a:t>Business &amp;
Functional
Validation</a:t>
              </a:r>
            </a:p>
          </p:txBody>
        </p:sp>
        <p:sp>
          <p:nvSpPr>
            <p:cNvPr id="62" name="TextBox 61">
              <a:extLst>
                <a:ext uri="{FF2B5EF4-FFF2-40B4-BE49-F238E27FC236}">
                  <a16:creationId xmlns:a16="http://schemas.microsoft.com/office/drawing/2014/main" id="{37B1F220-7C54-164B-A515-E49FF43969BE}"/>
                </a:ext>
              </a:extLst>
            </p:cNvPr>
            <p:cNvSpPr txBox="1"/>
            <p:nvPr/>
          </p:nvSpPr>
          <p:spPr>
            <a:xfrm>
              <a:off x="7096896" y="2662992"/>
              <a:ext cx="1814599" cy="1107996"/>
            </a:xfrm>
            <a:prstGeom prst="rect">
              <a:avLst/>
            </a:prstGeom>
            <a:noFill/>
            <a:ln>
              <a:noFill/>
            </a:ln>
          </p:spPr>
          <p:txBody>
            <a:bodyPr wrap="none" lIns="0" tIns="0" rIns="0" bIns="0" anchor="t">
              <a:spAutoFit/>
            </a:bodyPr>
            <a:lstStyle/>
            <a:p>
              <a:pPr algn="ctr"/>
              <a:r>
                <a:rPr sz="2400" b="1">
                  <a:solidFill>
                    <a:srgbClr val="3CC583"/>
                  </a:solidFill>
                  <a:latin typeface="Arial" panose="020B0604020202020204" pitchFamily="34" charset="0"/>
                  <a:cs typeface="Arial" panose="020B0604020202020204" pitchFamily="34" charset="0"/>
                </a:rPr>
                <a:t>Architecture
&amp; Technical
Analysis</a:t>
              </a:r>
            </a:p>
          </p:txBody>
        </p:sp>
        <p:sp>
          <p:nvSpPr>
            <p:cNvPr id="63" name="TextBox 62">
              <a:extLst>
                <a:ext uri="{FF2B5EF4-FFF2-40B4-BE49-F238E27FC236}">
                  <a16:creationId xmlns:a16="http://schemas.microsoft.com/office/drawing/2014/main" id="{DFE8D5B7-952B-ACCA-A80F-00D65B18364A}"/>
                </a:ext>
              </a:extLst>
            </p:cNvPr>
            <p:cNvSpPr txBox="1"/>
            <p:nvPr/>
          </p:nvSpPr>
          <p:spPr>
            <a:xfrm>
              <a:off x="9552999" y="8839910"/>
              <a:ext cx="1879762" cy="845893"/>
            </a:xfrm>
            <a:prstGeom prst="rect">
              <a:avLst/>
            </a:prstGeom>
            <a:noFill/>
            <a:ln>
              <a:noFill/>
            </a:ln>
          </p:spPr>
          <p:txBody>
            <a:bodyPr wrap="none" lIns="0" tIns="0" rIns="0" bIns="0" anchor="t">
              <a:spAutoFit/>
            </a:bodyPr>
            <a:lstStyle/>
            <a:p>
              <a:pPr algn="ctr"/>
              <a:r>
                <a:rPr b="0">
                  <a:solidFill>
                    <a:srgbClr val="484848"/>
                  </a:solidFill>
                  <a:latin typeface="Arial" panose="020B0604020202020204" pitchFamily="34" charset="0"/>
                  <a:cs typeface="Arial" panose="020B0604020202020204" pitchFamily="34" charset="0"/>
                </a:rPr>
                <a:t>Highlight critical
objects, risks, and
opportunities</a:t>
              </a:r>
            </a:p>
          </p:txBody>
        </p:sp>
        <p:sp>
          <p:nvSpPr>
            <p:cNvPr id="65" name="TextBox 64">
              <a:extLst>
                <a:ext uri="{FF2B5EF4-FFF2-40B4-BE49-F238E27FC236}">
                  <a16:creationId xmlns:a16="http://schemas.microsoft.com/office/drawing/2014/main" id="{ACC2D7B8-D1E6-5F1B-3022-3D6DC5AD7337}"/>
                </a:ext>
              </a:extLst>
            </p:cNvPr>
            <p:cNvSpPr txBox="1"/>
            <p:nvPr/>
          </p:nvSpPr>
          <p:spPr>
            <a:xfrm>
              <a:off x="2071792" y="3084114"/>
              <a:ext cx="1910010" cy="738664"/>
            </a:xfrm>
            <a:prstGeom prst="rect">
              <a:avLst/>
            </a:prstGeom>
            <a:noFill/>
            <a:ln>
              <a:noFill/>
            </a:ln>
          </p:spPr>
          <p:txBody>
            <a:bodyPr wrap="none" lIns="0" tIns="0" rIns="0" bIns="0" anchor="t">
              <a:spAutoFit/>
            </a:bodyPr>
            <a:lstStyle/>
            <a:p>
              <a:pPr algn="ctr"/>
              <a:r>
                <a:rPr sz="2400" b="1">
                  <a:solidFill>
                    <a:srgbClr val="4E88E7"/>
                  </a:solidFill>
                  <a:latin typeface="Arial" panose="020B0604020202020204" pitchFamily="34" charset="0"/>
                  <a:cs typeface="Arial" panose="020B0604020202020204" pitchFamily="34" charset="0"/>
                </a:rPr>
                <a:t>ABAP Object
Extraction</a:t>
              </a:r>
            </a:p>
          </p:txBody>
        </p:sp>
        <p:sp>
          <p:nvSpPr>
            <p:cNvPr id="66" name="TextBox 65">
              <a:extLst>
                <a:ext uri="{FF2B5EF4-FFF2-40B4-BE49-F238E27FC236}">
                  <a16:creationId xmlns:a16="http://schemas.microsoft.com/office/drawing/2014/main" id="{CFCD48C1-3A30-A35E-01E6-14EC1D6A2764}"/>
                </a:ext>
              </a:extLst>
            </p:cNvPr>
            <p:cNvSpPr txBox="1"/>
            <p:nvPr/>
          </p:nvSpPr>
          <p:spPr>
            <a:xfrm>
              <a:off x="2100075" y="4079155"/>
              <a:ext cx="1853655" cy="845893"/>
            </a:xfrm>
            <a:prstGeom prst="rect">
              <a:avLst/>
            </a:prstGeom>
            <a:noFill/>
            <a:ln>
              <a:noFill/>
            </a:ln>
          </p:spPr>
          <p:txBody>
            <a:bodyPr wrap="none" lIns="0" tIns="0" rIns="0" bIns="0" anchor="t">
              <a:spAutoFit/>
            </a:bodyPr>
            <a:lstStyle/>
            <a:p>
              <a:pPr algn="ctr"/>
              <a:r>
                <a:rPr b="0">
                  <a:solidFill>
                    <a:srgbClr val="484848"/>
                  </a:solidFill>
                  <a:latin typeface="Arial" panose="020B0604020202020204" pitchFamily="34" charset="0"/>
                  <a:cs typeface="Arial" panose="020B0604020202020204" pitchFamily="34" charset="0"/>
                </a:rPr>
                <a:t>Automated or
manual extraction
of ABAP objects</a:t>
              </a:r>
            </a:p>
          </p:txBody>
        </p:sp>
        <p:sp>
          <p:nvSpPr>
            <p:cNvPr id="67" name="TextBox 66">
              <a:extLst>
                <a:ext uri="{FF2B5EF4-FFF2-40B4-BE49-F238E27FC236}">
                  <a16:creationId xmlns:a16="http://schemas.microsoft.com/office/drawing/2014/main" id="{F06B5D25-07B5-31ED-1BCF-02AC284310C7}"/>
                </a:ext>
              </a:extLst>
            </p:cNvPr>
            <p:cNvSpPr txBox="1"/>
            <p:nvPr/>
          </p:nvSpPr>
          <p:spPr>
            <a:xfrm>
              <a:off x="12128676" y="4079155"/>
              <a:ext cx="1705689" cy="845893"/>
            </a:xfrm>
            <a:prstGeom prst="rect">
              <a:avLst/>
            </a:prstGeom>
            <a:noFill/>
            <a:ln>
              <a:noFill/>
            </a:ln>
          </p:spPr>
          <p:txBody>
            <a:bodyPr wrap="none" lIns="0" tIns="0" rIns="0" bIns="0" anchor="t">
              <a:spAutoFit/>
            </a:bodyPr>
            <a:lstStyle/>
            <a:p>
              <a:pPr algn="ctr"/>
              <a:r>
                <a:rPr b="0">
                  <a:solidFill>
                    <a:srgbClr val="484848"/>
                  </a:solidFill>
                  <a:latin typeface="Arial" panose="020B0604020202020204" pitchFamily="34" charset="0"/>
                  <a:cs typeface="Arial" panose="020B0604020202020204" pitchFamily="34" charset="0"/>
                </a:rPr>
                <a:t>Validate findings
with functional
experts</a:t>
              </a:r>
            </a:p>
          </p:txBody>
        </p:sp>
        <p:sp>
          <p:nvSpPr>
            <p:cNvPr id="80" name="TextBox 79">
              <a:extLst>
                <a:ext uri="{FF2B5EF4-FFF2-40B4-BE49-F238E27FC236}">
                  <a16:creationId xmlns:a16="http://schemas.microsoft.com/office/drawing/2014/main" id="{A014C082-0B02-AB57-2650-8858F3D8C4D0}"/>
                </a:ext>
              </a:extLst>
            </p:cNvPr>
            <p:cNvSpPr txBox="1"/>
            <p:nvPr/>
          </p:nvSpPr>
          <p:spPr>
            <a:xfrm>
              <a:off x="7090485" y="4079155"/>
              <a:ext cx="1827546" cy="845893"/>
            </a:xfrm>
            <a:prstGeom prst="rect">
              <a:avLst/>
            </a:prstGeom>
            <a:noFill/>
            <a:ln>
              <a:noFill/>
            </a:ln>
          </p:spPr>
          <p:txBody>
            <a:bodyPr wrap="none" lIns="0" tIns="0" rIns="0" bIns="0" anchor="t">
              <a:spAutoFit/>
            </a:bodyPr>
            <a:lstStyle/>
            <a:p>
              <a:pPr algn="ctr"/>
              <a:r>
                <a:rPr b="0">
                  <a:solidFill>
                    <a:srgbClr val="484848"/>
                  </a:solidFill>
                  <a:latin typeface="Arial" panose="020B0604020202020204" pitchFamily="34" charset="0"/>
                  <a:cs typeface="Arial" panose="020B0604020202020204" pitchFamily="34" charset="0"/>
                </a:rPr>
                <a:t>Evaluate system
architecture and
object distribution</a:t>
              </a:r>
            </a:p>
          </p:txBody>
        </p:sp>
        <p:sp>
          <p:nvSpPr>
            <p:cNvPr id="81" name="TextBox 80">
              <a:extLst>
                <a:ext uri="{FF2B5EF4-FFF2-40B4-BE49-F238E27FC236}">
                  <a16:creationId xmlns:a16="http://schemas.microsoft.com/office/drawing/2014/main" id="{F9174436-F895-93D1-1C11-249C213D0D81}"/>
                </a:ext>
              </a:extLst>
            </p:cNvPr>
            <p:cNvSpPr txBox="1"/>
            <p:nvPr/>
          </p:nvSpPr>
          <p:spPr>
            <a:xfrm>
              <a:off x="4607464" y="7423747"/>
              <a:ext cx="1816202" cy="1107996"/>
            </a:xfrm>
            <a:prstGeom prst="rect">
              <a:avLst/>
            </a:prstGeom>
            <a:noFill/>
            <a:ln>
              <a:noFill/>
            </a:ln>
          </p:spPr>
          <p:txBody>
            <a:bodyPr wrap="none" lIns="0" tIns="0" rIns="0" bIns="0" anchor="t">
              <a:spAutoFit/>
            </a:bodyPr>
            <a:lstStyle/>
            <a:p>
              <a:pPr algn="ctr"/>
              <a:r>
                <a:rPr sz="2400" b="1">
                  <a:solidFill>
                    <a:srgbClr val="1EABDA"/>
                  </a:solidFill>
                  <a:latin typeface="Arial" panose="020B0604020202020204" pitchFamily="34" charset="0"/>
                  <a:cs typeface="Arial" panose="020B0604020202020204" pitchFamily="34" charset="0"/>
                </a:rPr>
                <a:t>Automated
Assessment
Execution</a:t>
              </a:r>
            </a:p>
          </p:txBody>
        </p:sp>
        <p:sp>
          <p:nvSpPr>
            <p:cNvPr id="82" name="TextBox 81">
              <a:extLst>
                <a:ext uri="{FF2B5EF4-FFF2-40B4-BE49-F238E27FC236}">
                  <a16:creationId xmlns:a16="http://schemas.microsoft.com/office/drawing/2014/main" id="{7B754190-F58A-07EC-9B25-4B6F5715E2E7}"/>
                </a:ext>
              </a:extLst>
            </p:cNvPr>
            <p:cNvSpPr txBox="1"/>
            <p:nvPr/>
          </p:nvSpPr>
          <p:spPr>
            <a:xfrm>
              <a:off x="9584816" y="7423747"/>
              <a:ext cx="1816202" cy="1107996"/>
            </a:xfrm>
            <a:prstGeom prst="rect">
              <a:avLst/>
            </a:prstGeom>
            <a:noFill/>
            <a:ln>
              <a:noFill/>
            </a:ln>
          </p:spPr>
          <p:txBody>
            <a:bodyPr wrap="none" lIns="0" tIns="0" rIns="0" bIns="0" anchor="t">
              <a:spAutoFit/>
            </a:bodyPr>
            <a:lstStyle/>
            <a:p>
              <a:pPr algn="ctr"/>
              <a:r>
                <a:rPr sz="2400" b="1">
                  <a:solidFill>
                    <a:srgbClr val="92BD39"/>
                  </a:solidFill>
                  <a:latin typeface="Arial" panose="020B0604020202020204" pitchFamily="34" charset="0"/>
                  <a:cs typeface="Arial" panose="020B0604020202020204" pitchFamily="34" charset="0"/>
                </a:rPr>
                <a:t>Assessment
&amp; Insights
Review</a:t>
              </a:r>
            </a:p>
          </p:txBody>
        </p:sp>
        <p:sp>
          <p:nvSpPr>
            <p:cNvPr id="107" name="TextBox 106">
              <a:extLst>
                <a:ext uri="{FF2B5EF4-FFF2-40B4-BE49-F238E27FC236}">
                  <a16:creationId xmlns:a16="http://schemas.microsoft.com/office/drawing/2014/main" id="{DEC43639-5F22-33E9-FCBD-BE389667E69D}"/>
                </a:ext>
              </a:extLst>
            </p:cNvPr>
            <p:cNvSpPr txBox="1"/>
            <p:nvPr/>
          </p:nvSpPr>
          <p:spPr>
            <a:xfrm>
              <a:off x="14093212" y="7423747"/>
              <a:ext cx="2753959" cy="738664"/>
            </a:xfrm>
            <a:prstGeom prst="rect">
              <a:avLst/>
            </a:prstGeom>
            <a:noFill/>
            <a:ln>
              <a:noFill/>
            </a:ln>
          </p:spPr>
          <p:txBody>
            <a:bodyPr wrap="none" lIns="0" tIns="0" rIns="0" bIns="0" anchor="t">
              <a:spAutoFit/>
            </a:bodyPr>
            <a:lstStyle/>
            <a:p>
              <a:pPr algn="ctr"/>
              <a:r>
                <a:rPr sz="2400" b="1">
                  <a:solidFill>
                    <a:srgbClr val="DE8431"/>
                  </a:solidFill>
                  <a:latin typeface="Arial" panose="020B0604020202020204" pitchFamily="34" charset="0"/>
                  <a:cs typeface="Arial" panose="020B0604020202020204" pitchFamily="34" charset="0"/>
                </a:rPr>
                <a:t>Final Review &amp;
Recommendations</a:t>
              </a:r>
            </a:p>
          </p:txBody>
        </p:sp>
        <p:sp>
          <p:nvSpPr>
            <p:cNvPr id="108" name="TextBox 107">
              <a:extLst>
                <a:ext uri="{FF2B5EF4-FFF2-40B4-BE49-F238E27FC236}">
                  <a16:creationId xmlns:a16="http://schemas.microsoft.com/office/drawing/2014/main" id="{6641BB91-EE58-7386-ABC0-2177D7A7CDA1}"/>
                </a:ext>
              </a:extLst>
            </p:cNvPr>
            <p:cNvSpPr txBox="1"/>
            <p:nvPr/>
          </p:nvSpPr>
          <p:spPr>
            <a:xfrm>
              <a:off x="14510752" y="8446357"/>
              <a:ext cx="1918923" cy="1127858"/>
            </a:xfrm>
            <a:prstGeom prst="rect">
              <a:avLst/>
            </a:prstGeom>
            <a:noFill/>
            <a:ln>
              <a:noFill/>
            </a:ln>
          </p:spPr>
          <p:txBody>
            <a:bodyPr wrap="none" lIns="0" tIns="0" rIns="0" bIns="0" anchor="t">
              <a:spAutoFit/>
            </a:bodyPr>
            <a:lstStyle/>
            <a:p>
              <a:pPr algn="ctr"/>
              <a:r>
                <a:rPr b="0">
                  <a:solidFill>
                    <a:srgbClr val="484848"/>
                  </a:solidFill>
                  <a:latin typeface="Arial" panose="020B0604020202020204" pitchFamily="34" charset="0"/>
                  <a:cs typeface="Arial" panose="020B0604020202020204" pitchFamily="34" charset="0"/>
                </a:rPr>
                <a:t>Share remediation
plan and
optimization
recommendations</a:t>
              </a:r>
            </a:p>
          </p:txBody>
        </p:sp>
        <p:sp>
          <p:nvSpPr>
            <p:cNvPr id="111" name="TextBox 110">
              <a:extLst>
                <a:ext uri="{FF2B5EF4-FFF2-40B4-BE49-F238E27FC236}">
                  <a16:creationId xmlns:a16="http://schemas.microsoft.com/office/drawing/2014/main" id="{5AA09359-A90B-D689-587A-14E71527E30C}"/>
                </a:ext>
              </a:extLst>
            </p:cNvPr>
            <p:cNvSpPr txBox="1"/>
            <p:nvPr/>
          </p:nvSpPr>
          <p:spPr>
            <a:xfrm>
              <a:off x="3981802" y="8855952"/>
              <a:ext cx="2730375" cy="563929"/>
            </a:xfrm>
            <a:prstGeom prst="rect">
              <a:avLst/>
            </a:prstGeom>
            <a:noFill/>
            <a:ln>
              <a:noFill/>
            </a:ln>
          </p:spPr>
          <p:txBody>
            <a:bodyPr wrap="square" lIns="0" tIns="0" rIns="0" bIns="0" anchor="t">
              <a:spAutoFit/>
            </a:bodyPr>
            <a:lstStyle/>
            <a:p>
              <a:pPr algn="ctr"/>
              <a:r>
                <a:rPr b="0">
                  <a:solidFill>
                    <a:srgbClr val="484848"/>
                  </a:solidFill>
                  <a:latin typeface="Arial" panose="020B0604020202020204" pitchFamily="34" charset="0"/>
                  <a:cs typeface="Arial" panose="020B0604020202020204" pitchFamily="34" charset="0"/>
                </a:rPr>
                <a:t>Run </a:t>
              </a:r>
              <a:r>
                <a:rPr b="1">
                  <a:solidFill>
                    <a:schemeClr val="accent1"/>
                  </a:solidFill>
                  <a:latin typeface="Arial" panose="020B0604020202020204" pitchFamily="34" charset="0"/>
                  <a:cs typeface="Arial" panose="020B0604020202020204" pitchFamily="34" charset="0"/>
                </a:rPr>
                <a:t>CoreAssess.AI</a:t>
              </a:r>
              <a:r>
                <a:rPr b="0">
                  <a:solidFill>
                    <a:srgbClr val="484848"/>
                  </a:solidFill>
                  <a:latin typeface="Arial" panose="020B0604020202020204" pitchFamily="34" charset="0"/>
                  <a:cs typeface="Arial" panose="020B0604020202020204" pitchFamily="34" charset="0"/>
                </a:rPr>
                <a:t>
 with Crave</a:t>
              </a:r>
              <a:r>
                <a:rPr lang="en-US" b="0">
                  <a:solidFill>
                    <a:srgbClr val="484848"/>
                  </a:solidFill>
                  <a:latin typeface="Arial" panose="020B0604020202020204" pitchFamily="34" charset="0"/>
                  <a:cs typeface="Arial" panose="020B0604020202020204" pitchFamily="34" charset="0"/>
                </a:rPr>
                <a:t> </a:t>
              </a:r>
              <a:r>
                <a:rPr b="0">
                  <a:solidFill>
                    <a:srgbClr val="484848"/>
                  </a:solidFill>
                  <a:latin typeface="Arial" panose="020B0604020202020204" pitchFamily="34" charset="0"/>
                  <a:cs typeface="Arial" panose="020B0604020202020204" pitchFamily="34" charset="0"/>
                </a:rPr>
                <a:t>team</a:t>
              </a:r>
            </a:p>
          </p:txBody>
        </p:sp>
        <p:sp>
          <p:nvSpPr>
            <p:cNvPr id="118" name="Oval 117">
              <a:extLst>
                <a:ext uri="{FF2B5EF4-FFF2-40B4-BE49-F238E27FC236}">
                  <a16:creationId xmlns:a16="http://schemas.microsoft.com/office/drawing/2014/main" id="{8BFC007E-B65A-963C-912F-58A962149B62}"/>
                </a:ext>
              </a:extLst>
            </p:cNvPr>
            <p:cNvSpPr/>
            <p:nvPr/>
          </p:nvSpPr>
          <p:spPr>
            <a:xfrm>
              <a:off x="1159945" y="3256440"/>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1</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sp>
          <p:nvSpPr>
            <p:cNvPr id="119" name="Oval 118">
              <a:extLst>
                <a:ext uri="{FF2B5EF4-FFF2-40B4-BE49-F238E27FC236}">
                  <a16:creationId xmlns:a16="http://schemas.microsoft.com/office/drawing/2014/main" id="{7E6935BC-71ED-DCD1-5036-B24C96A39F65}"/>
                </a:ext>
              </a:extLst>
            </p:cNvPr>
            <p:cNvSpPr/>
            <p:nvPr/>
          </p:nvSpPr>
          <p:spPr>
            <a:xfrm>
              <a:off x="3901440" y="7460346"/>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2</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3AD795C9-1E42-8ABE-15B2-CFF470C5D28C}"/>
                </a:ext>
              </a:extLst>
            </p:cNvPr>
            <p:cNvSpPr/>
            <p:nvPr/>
          </p:nvSpPr>
          <p:spPr>
            <a:xfrm>
              <a:off x="6134663" y="2696784"/>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3</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sp>
          <p:nvSpPr>
            <p:cNvPr id="121" name="Oval 120">
              <a:extLst>
                <a:ext uri="{FF2B5EF4-FFF2-40B4-BE49-F238E27FC236}">
                  <a16:creationId xmlns:a16="http://schemas.microsoft.com/office/drawing/2014/main" id="{A905E238-345C-C6EC-1FC1-A871C9D7C31D}"/>
                </a:ext>
              </a:extLst>
            </p:cNvPr>
            <p:cNvSpPr/>
            <p:nvPr/>
          </p:nvSpPr>
          <p:spPr>
            <a:xfrm>
              <a:off x="8851632" y="7487807"/>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4</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sp>
          <p:nvSpPr>
            <p:cNvPr id="122" name="Oval 121">
              <a:extLst>
                <a:ext uri="{FF2B5EF4-FFF2-40B4-BE49-F238E27FC236}">
                  <a16:creationId xmlns:a16="http://schemas.microsoft.com/office/drawing/2014/main" id="{723E2D3A-6DFD-3465-7B64-E5A1F0C577FB}"/>
                </a:ext>
              </a:extLst>
            </p:cNvPr>
            <p:cNvSpPr/>
            <p:nvPr/>
          </p:nvSpPr>
          <p:spPr>
            <a:xfrm>
              <a:off x="11373605" y="2919556"/>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5</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sp>
          <p:nvSpPr>
            <p:cNvPr id="123" name="Oval 122">
              <a:extLst>
                <a:ext uri="{FF2B5EF4-FFF2-40B4-BE49-F238E27FC236}">
                  <a16:creationId xmlns:a16="http://schemas.microsoft.com/office/drawing/2014/main" id="{835B88AF-C0DA-7420-D034-22B0A0893443}"/>
                </a:ext>
              </a:extLst>
            </p:cNvPr>
            <p:cNvSpPr/>
            <p:nvPr/>
          </p:nvSpPr>
          <p:spPr>
            <a:xfrm>
              <a:off x="13510929" y="7050644"/>
              <a:ext cx="577515" cy="577515"/>
            </a:xfrm>
            <a:prstGeom prst="ellipse">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65000"/>
                      <a:lumOff val="35000"/>
                    </a:schemeClr>
                  </a:solidFill>
                  <a:latin typeface="Arial" panose="020B0604020202020204" pitchFamily="34" charset="0"/>
                  <a:cs typeface="Arial" panose="020B0604020202020204" pitchFamily="34" charset="0"/>
                </a:rPr>
                <a:t>6</a:t>
              </a:r>
              <a:endParaRPr lang="en-IN" sz="2000" b="1">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125" name="Rectangle: Rounded Corners 124">
            <a:extLst>
              <a:ext uri="{FF2B5EF4-FFF2-40B4-BE49-F238E27FC236}">
                <a16:creationId xmlns:a16="http://schemas.microsoft.com/office/drawing/2014/main" id="{860811A1-4AA3-727B-BD67-B86FA7B4CFA7}"/>
              </a:ext>
            </a:extLst>
          </p:cNvPr>
          <p:cNvSpPr/>
          <p:nvPr/>
        </p:nvSpPr>
        <p:spPr>
          <a:xfrm>
            <a:off x="1026695" y="9176084"/>
            <a:ext cx="15801473" cy="492443"/>
          </a:xfrm>
          <a:prstGeom prst="roundRect">
            <a:avLst>
              <a:gd name="adj" fmla="val 50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latin typeface="Arial" panose="020B0604020202020204" pitchFamily="34" charset="0"/>
                <a:cs typeface="Arial" panose="020B0604020202020204" pitchFamily="34" charset="0"/>
              </a:rPr>
              <a:t>The assessment may take between 2-4 weeks depending on the number of objects</a:t>
            </a:r>
            <a:endParaRPr lang="en-IN" sz="2000" b="1">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937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B18F-4581-14B4-19B1-888E862C1B56}"/>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C97D5B6A-E581-044A-3202-962EA4A6E2AD}"/>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Arial Black"/>
              </a:rPr>
              <a:t>Benefits</a:t>
            </a:r>
          </a:p>
        </p:txBody>
      </p:sp>
      <p:grpSp>
        <p:nvGrpSpPr>
          <p:cNvPr id="3" name="Group 10">
            <a:extLst>
              <a:ext uri="{FF2B5EF4-FFF2-40B4-BE49-F238E27FC236}">
                <a16:creationId xmlns:a16="http://schemas.microsoft.com/office/drawing/2014/main" id="{104CE436-3445-922D-8701-C17481CA2799}"/>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51B2397F-FB8A-09C5-4549-3EAF10BBA666}"/>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93423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650866" y="1364083"/>
            <a:ext cx="14268292" cy="321691"/>
          </a:xfrm>
          <a:prstGeom prst="rect">
            <a:avLst/>
          </a:prstGeom>
        </p:spPr>
        <p:txBody>
          <a:bodyPr wrap="square" lIns="0" tIns="0" rIns="0" bIns="0" rtlCol="0" anchor="t">
            <a:spAutoFit/>
          </a:bodyPr>
          <a:lstStyle/>
          <a:p>
            <a:pPr>
              <a:lnSpc>
                <a:spcPts val="2520"/>
              </a:lnSpc>
            </a:pPr>
            <a:r>
              <a:rPr lang="en-US" sz="2400" b="1">
                <a:solidFill>
                  <a:srgbClr val="1F2020"/>
                </a:solidFill>
                <a:ea typeface="Poppins"/>
                <a:cs typeface="Poppins"/>
                <a:sym typeface="Poppins"/>
              </a:rPr>
              <a:t>Quick Comparison between traditional clean core assessment method vs </a:t>
            </a:r>
            <a:r>
              <a:rPr lang="en-US" sz="2400" b="1">
                <a:solidFill>
                  <a:schemeClr val="accent1"/>
                </a:solidFill>
                <a:ea typeface="Poppins"/>
                <a:cs typeface="Poppins"/>
                <a:sym typeface="Poppins"/>
              </a:rPr>
              <a:t>AI-powered Crave’s CoreAssess.AI</a:t>
            </a:r>
          </a:p>
        </p:txBody>
      </p:sp>
      <p:sp>
        <p:nvSpPr>
          <p:cNvPr id="23" name="TextBox 23"/>
          <p:cNvSpPr txBox="1"/>
          <p:nvPr/>
        </p:nvSpPr>
        <p:spPr>
          <a:xfrm>
            <a:off x="4269546" y="420461"/>
            <a:ext cx="11309005" cy="551433"/>
          </a:xfrm>
          <a:prstGeom prst="rect">
            <a:avLst/>
          </a:prstGeom>
        </p:spPr>
        <p:txBody>
          <a:bodyPr wrap="square" lIns="0" tIns="0" rIns="0" bIns="0" rtlCol="0" anchor="t">
            <a:spAutoFit/>
          </a:bodyPr>
          <a:lstStyle/>
          <a:p>
            <a:pPr>
              <a:lnSpc>
                <a:spcPts val="4320"/>
              </a:lnSpc>
            </a:pPr>
            <a:r>
              <a:rPr lang="en-US" sz="3600" b="1">
                <a:solidFill>
                  <a:srgbClr val="1F2020"/>
                </a:solidFill>
                <a:latin typeface="Arial Black" panose="020B0604020202020204" pitchFamily="34" charset="0"/>
                <a:ea typeface="Poppins Bold"/>
                <a:cs typeface="Arial Black" panose="020B0604020202020204" pitchFamily="34" charset="0"/>
                <a:sym typeface="Poppins Bold"/>
              </a:rPr>
              <a:t>4. Benefits over Traditional Assessment</a:t>
            </a:r>
            <a:endParaRPr lang="en-US" sz="3600" b="1">
              <a:solidFill>
                <a:srgbClr val="FF0000"/>
              </a:solidFill>
              <a:latin typeface="Arial Black" panose="020B0604020202020204" pitchFamily="34" charset="0"/>
              <a:cs typeface="Arial Black" panose="020B0604020202020204" pitchFamily="34" charset="0"/>
              <a:sym typeface="Poppins Bold"/>
            </a:endParaRPr>
          </a:p>
        </p:txBody>
      </p:sp>
      <p:grpSp>
        <p:nvGrpSpPr>
          <p:cNvPr id="30" name="Group 29">
            <a:extLst>
              <a:ext uri="{FF2B5EF4-FFF2-40B4-BE49-F238E27FC236}">
                <a16:creationId xmlns:a16="http://schemas.microsoft.com/office/drawing/2014/main" id="{55D90EF2-D125-AFFD-3AB7-26C5822B13FA}"/>
              </a:ext>
            </a:extLst>
          </p:cNvPr>
          <p:cNvGrpSpPr/>
          <p:nvPr/>
        </p:nvGrpSpPr>
        <p:grpSpPr>
          <a:xfrm>
            <a:off x="878022" y="2345221"/>
            <a:ext cx="4874898" cy="6717143"/>
            <a:chOff x="878022" y="2345221"/>
            <a:chExt cx="4874898" cy="6717143"/>
          </a:xfrm>
        </p:grpSpPr>
        <p:sp>
          <p:nvSpPr>
            <p:cNvPr id="19" name="Rounded Rectangle 18">
              <a:extLst>
                <a:ext uri="{FF2B5EF4-FFF2-40B4-BE49-F238E27FC236}">
                  <a16:creationId xmlns:a16="http://schemas.microsoft.com/office/drawing/2014/main" id="{0F2D0276-A82A-8B7A-A693-BDD4F0CD8213}"/>
                </a:ext>
              </a:extLst>
            </p:cNvPr>
            <p:cNvSpPr/>
            <p:nvPr/>
          </p:nvSpPr>
          <p:spPr>
            <a:xfrm>
              <a:off x="910680" y="2348301"/>
              <a:ext cx="4842240" cy="6714063"/>
            </a:xfrm>
            <a:prstGeom prst="roundRect">
              <a:avLst>
                <a:gd name="adj" fmla="val 859"/>
              </a:avLst>
            </a:prstGeom>
            <a:solidFill>
              <a:srgbClr val="EF6537"/>
            </a:solidFill>
            <a:ln w="25400" algn="ctr">
              <a:noFill/>
              <a:miter lim="800000"/>
              <a:headEnd/>
              <a:tailEnd/>
            </a:ln>
            <a:effectLst>
              <a:outerShdw blurRad="139700" dir="2700000" algn="tl" rotWithShape="0">
                <a:prstClr val="black">
                  <a:alpha val="50000"/>
                </a:prstClr>
              </a:outerShdw>
            </a:effectLst>
          </p:spPr>
          <p:txBody>
            <a:bodyPr lIns="135000" tIns="108000" rIns="135000" bIns="108000" rtlCol="0" anchor="ctr"/>
            <a:lstStyle/>
            <a:p>
              <a:pPr algn="ctr" defTabSz="1371738" fontAlgn="base">
                <a:spcBef>
                  <a:spcPct val="50000"/>
                </a:spcBef>
                <a:spcAft>
                  <a:spcPct val="0"/>
                </a:spcAft>
                <a:buClr>
                  <a:srgbClr val="F0AB00"/>
                </a:buClr>
                <a:buSzPct val="80000"/>
              </a:pPr>
              <a:endParaRPr lang="en-US" sz="2700" kern="0">
                <a:solidFill>
                  <a:srgbClr val="000000"/>
                </a:solidFill>
                <a:latin typeface="Arial"/>
                <a:ea typeface="Arial Unicode MS" pitchFamily="34" charset="-128"/>
                <a:cs typeface="Arial Unicode MS" pitchFamily="34" charset="-128"/>
              </a:endParaRPr>
            </a:p>
          </p:txBody>
        </p:sp>
        <p:sp>
          <p:nvSpPr>
            <p:cNvPr id="24" name="Freeform 86">
              <a:extLst>
                <a:ext uri="{FF2B5EF4-FFF2-40B4-BE49-F238E27FC236}">
                  <a16:creationId xmlns:a16="http://schemas.microsoft.com/office/drawing/2014/main" id="{22F9BC71-BB67-F60E-65B3-80015E03521A}"/>
                </a:ext>
              </a:extLst>
            </p:cNvPr>
            <p:cNvSpPr/>
            <p:nvPr/>
          </p:nvSpPr>
          <p:spPr>
            <a:xfrm>
              <a:off x="1361246" y="2345221"/>
              <a:ext cx="3988490" cy="1398038"/>
            </a:xfrm>
            <a:custGeom>
              <a:avLst/>
              <a:gdLst/>
              <a:ahLst/>
              <a:cxnLst/>
              <a:rect l="l" t="t" r="r" b="b"/>
              <a:pathLst>
                <a:path w="4671950" h="1664382">
                  <a:moveTo>
                    <a:pt x="0" y="0"/>
                  </a:moveTo>
                  <a:lnTo>
                    <a:pt x="4671950" y="0"/>
                  </a:lnTo>
                  <a:lnTo>
                    <a:pt x="4671950" y="1664383"/>
                  </a:lnTo>
                  <a:lnTo>
                    <a:pt x="0" y="1664383"/>
                  </a:lnTo>
                  <a:lnTo>
                    <a:pt x="0" y="0"/>
                  </a:lnTo>
                  <a:close/>
                </a:path>
              </a:pathLst>
            </a:custGeom>
            <a:blipFill>
              <a:blip r:embed="rId2"/>
              <a:stretch>
                <a:fillRect/>
              </a:stretch>
            </a:blipFill>
          </p:spPr>
          <p:txBody>
            <a:bodyPr/>
            <a:lstStyle/>
            <a:p>
              <a:endParaRPr lang="en-IN"/>
            </a:p>
          </p:txBody>
        </p:sp>
        <p:sp>
          <p:nvSpPr>
            <p:cNvPr id="20" name="TextBox 23">
              <a:extLst>
                <a:ext uri="{FF2B5EF4-FFF2-40B4-BE49-F238E27FC236}">
                  <a16:creationId xmlns:a16="http://schemas.microsoft.com/office/drawing/2014/main" id="{9F42641B-4BA0-2808-6646-DE0BF2E9E6E2}"/>
                </a:ext>
              </a:extLst>
            </p:cNvPr>
            <p:cNvSpPr txBox="1"/>
            <p:nvPr/>
          </p:nvSpPr>
          <p:spPr>
            <a:xfrm>
              <a:off x="2105567" y="2592366"/>
              <a:ext cx="2522190" cy="508344"/>
            </a:xfrm>
            <a:prstGeom prst="rect">
              <a:avLst/>
            </a:prstGeom>
          </p:spPr>
          <p:txBody>
            <a:bodyPr wrap="square" lIns="0" tIns="0" rIns="0" bIns="0" rtlCol="0" anchor="t">
              <a:spAutoFit/>
            </a:bodyPr>
            <a:lstStyle/>
            <a:p>
              <a:pPr algn="ctr">
                <a:lnSpc>
                  <a:spcPts val="4320"/>
                </a:lnSpc>
              </a:pPr>
              <a:r>
                <a:rPr lang="en-US" sz="2801" b="1">
                  <a:solidFill>
                    <a:schemeClr val="bg1"/>
                  </a:solidFill>
                  <a:ea typeface="Poppins Bold"/>
                  <a:cs typeface="Poppins Bold"/>
                  <a:sym typeface="Poppins Bold"/>
                </a:rPr>
                <a:t>Considerations</a:t>
              </a:r>
              <a:endParaRPr lang="en-US" sz="2801" b="1">
                <a:solidFill>
                  <a:schemeClr val="bg1"/>
                </a:solidFill>
                <a:cs typeface="Poppins Bold"/>
                <a:sym typeface="Poppins Bold"/>
              </a:endParaRPr>
            </a:p>
          </p:txBody>
        </p:sp>
        <p:sp>
          <p:nvSpPr>
            <p:cNvPr id="29" name="TextBox 28">
              <a:extLst>
                <a:ext uri="{FF2B5EF4-FFF2-40B4-BE49-F238E27FC236}">
                  <a16:creationId xmlns:a16="http://schemas.microsoft.com/office/drawing/2014/main" id="{BEC0981E-5F64-FDE5-972F-15FBF0198938}"/>
                </a:ext>
              </a:extLst>
            </p:cNvPr>
            <p:cNvSpPr txBox="1"/>
            <p:nvPr/>
          </p:nvSpPr>
          <p:spPr>
            <a:xfrm>
              <a:off x="1406875" y="3680301"/>
              <a:ext cx="3643316" cy="461665"/>
            </a:xfrm>
            <a:prstGeom prst="rect">
              <a:avLst/>
            </a:prstGeom>
            <a:noFill/>
          </p:spPr>
          <p:txBody>
            <a:bodyPr wrap="square" lIns="0" tIns="0" rIns="0" bIns="0" rtlCol="0">
              <a:spAutoFit/>
            </a:bodyPr>
            <a:lstStyle/>
            <a:p>
              <a:r>
                <a:rPr lang="en-IN" sz="3000" b="1">
                  <a:solidFill>
                    <a:schemeClr val="bg1"/>
                  </a:solidFill>
                </a:rPr>
                <a:t>Automation Level</a:t>
              </a:r>
            </a:p>
          </p:txBody>
        </p:sp>
        <p:sp>
          <p:nvSpPr>
            <p:cNvPr id="32" name="TextBox 31">
              <a:extLst>
                <a:ext uri="{FF2B5EF4-FFF2-40B4-BE49-F238E27FC236}">
                  <a16:creationId xmlns:a16="http://schemas.microsoft.com/office/drawing/2014/main" id="{40290208-614F-6686-98B9-0E16EF0E83AB}"/>
                </a:ext>
              </a:extLst>
            </p:cNvPr>
            <p:cNvSpPr txBox="1"/>
            <p:nvPr/>
          </p:nvSpPr>
          <p:spPr>
            <a:xfrm>
              <a:off x="1435225" y="5001874"/>
              <a:ext cx="3643316" cy="461665"/>
            </a:xfrm>
            <a:prstGeom prst="rect">
              <a:avLst/>
            </a:prstGeom>
            <a:noFill/>
          </p:spPr>
          <p:txBody>
            <a:bodyPr wrap="square" lIns="0" tIns="0" rIns="0" bIns="0" rtlCol="0">
              <a:spAutoFit/>
            </a:bodyPr>
            <a:lstStyle/>
            <a:p>
              <a:r>
                <a:rPr lang="en-IN" sz="3000" b="1">
                  <a:solidFill>
                    <a:schemeClr val="bg1"/>
                  </a:solidFill>
                </a:rPr>
                <a:t>Speed</a:t>
              </a:r>
            </a:p>
          </p:txBody>
        </p:sp>
        <p:sp>
          <p:nvSpPr>
            <p:cNvPr id="10" name="TextBox 9">
              <a:extLst>
                <a:ext uri="{FF2B5EF4-FFF2-40B4-BE49-F238E27FC236}">
                  <a16:creationId xmlns:a16="http://schemas.microsoft.com/office/drawing/2014/main" id="{C0C40607-5915-0E84-CFF7-4722FE1B46FF}"/>
                </a:ext>
              </a:extLst>
            </p:cNvPr>
            <p:cNvSpPr txBox="1"/>
            <p:nvPr/>
          </p:nvSpPr>
          <p:spPr>
            <a:xfrm>
              <a:off x="1406875" y="4382035"/>
              <a:ext cx="3643316" cy="461665"/>
            </a:xfrm>
            <a:prstGeom prst="rect">
              <a:avLst/>
            </a:prstGeom>
            <a:noFill/>
          </p:spPr>
          <p:txBody>
            <a:bodyPr wrap="square" lIns="0" tIns="0" rIns="0" bIns="0" rtlCol="0">
              <a:spAutoFit/>
            </a:bodyPr>
            <a:lstStyle/>
            <a:p>
              <a:r>
                <a:rPr lang="en-IN" sz="3000" b="1">
                  <a:solidFill>
                    <a:schemeClr val="bg1"/>
                  </a:solidFill>
                </a:rPr>
                <a:t>Analysis Scope</a:t>
              </a:r>
            </a:p>
          </p:txBody>
        </p:sp>
        <p:sp>
          <p:nvSpPr>
            <p:cNvPr id="11" name="TextBox 10">
              <a:extLst>
                <a:ext uri="{FF2B5EF4-FFF2-40B4-BE49-F238E27FC236}">
                  <a16:creationId xmlns:a16="http://schemas.microsoft.com/office/drawing/2014/main" id="{6DEF79C4-1DED-8016-E5FC-482DBBA40EF8}"/>
                </a:ext>
              </a:extLst>
            </p:cNvPr>
            <p:cNvSpPr txBox="1"/>
            <p:nvPr/>
          </p:nvSpPr>
          <p:spPr>
            <a:xfrm>
              <a:off x="1406875" y="5664447"/>
              <a:ext cx="3643316" cy="461665"/>
            </a:xfrm>
            <a:prstGeom prst="rect">
              <a:avLst/>
            </a:prstGeom>
            <a:noFill/>
          </p:spPr>
          <p:txBody>
            <a:bodyPr wrap="square" lIns="0" tIns="0" rIns="0" bIns="0" rtlCol="0">
              <a:spAutoFit/>
            </a:bodyPr>
            <a:lstStyle/>
            <a:p>
              <a:r>
                <a:rPr lang="en-IN" sz="3000" b="1">
                  <a:solidFill>
                    <a:schemeClr val="bg1"/>
                  </a:solidFill>
                </a:rPr>
                <a:t>Actionable Insights</a:t>
              </a:r>
            </a:p>
          </p:txBody>
        </p:sp>
        <p:sp>
          <p:nvSpPr>
            <p:cNvPr id="12" name="TextBox 11">
              <a:extLst>
                <a:ext uri="{FF2B5EF4-FFF2-40B4-BE49-F238E27FC236}">
                  <a16:creationId xmlns:a16="http://schemas.microsoft.com/office/drawing/2014/main" id="{9C7B0D1A-6DC8-26B0-C333-B09736DAD469}"/>
                </a:ext>
              </a:extLst>
            </p:cNvPr>
            <p:cNvSpPr txBox="1"/>
            <p:nvPr/>
          </p:nvSpPr>
          <p:spPr>
            <a:xfrm>
              <a:off x="1372911" y="6383451"/>
              <a:ext cx="4340220" cy="461665"/>
            </a:xfrm>
            <a:prstGeom prst="rect">
              <a:avLst/>
            </a:prstGeom>
            <a:noFill/>
          </p:spPr>
          <p:txBody>
            <a:bodyPr wrap="square" lIns="0" tIns="0" rIns="0" bIns="0" rtlCol="0">
              <a:spAutoFit/>
            </a:bodyPr>
            <a:lstStyle/>
            <a:p>
              <a:r>
                <a:rPr lang="en-IN" sz="3000" b="1">
                  <a:solidFill>
                    <a:schemeClr val="bg1"/>
                  </a:solidFill>
                </a:rPr>
                <a:t>Dashboard &amp; Visualization</a:t>
              </a:r>
            </a:p>
          </p:txBody>
        </p:sp>
        <p:sp>
          <p:nvSpPr>
            <p:cNvPr id="13" name="TextBox 12">
              <a:extLst>
                <a:ext uri="{FF2B5EF4-FFF2-40B4-BE49-F238E27FC236}">
                  <a16:creationId xmlns:a16="http://schemas.microsoft.com/office/drawing/2014/main" id="{B4DEFCEC-0368-904B-5E31-274428879563}"/>
                </a:ext>
              </a:extLst>
            </p:cNvPr>
            <p:cNvSpPr txBox="1"/>
            <p:nvPr/>
          </p:nvSpPr>
          <p:spPr>
            <a:xfrm>
              <a:off x="1372913" y="7077074"/>
              <a:ext cx="3643316" cy="461665"/>
            </a:xfrm>
            <a:prstGeom prst="rect">
              <a:avLst/>
            </a:prstGeom>
            <a:noFill/>
          </p:spPr>
          <p:txBody>
            <a:bodyPr wrap="square" lIns="0" tIns="0" rIns="0" bIns="0" rtlCol="0">
              <a:spAutoFit/>
            </a:bodyPr>
            <a:lstStyle/>
            <a:p>
              <a:r>
                <a:rPr lang="en-IN" sz="3000" b="1">
                  <a:solidFill>
                    <a:schemeClr val="bg1"/>
                  </a:solidFill>
                </a:rPr>
                <a:t>Scalability</a:t>
              </a:r>
            </a:p>
          </p:txBody>
        </p:sp>
        <p:sp>
          <p:nvSpPr>
            <p:cNvPr id="14" name="TextBox 13">
              <a:extLst>
                <a:ext uri="{FF2B5EF4-FFF2-40B4-BE49-F238E27FC236}">
                  <a16:creationId xmlns:a16="http://schemas.microsoft.com/office/drawing/2014/main" id="{55FD142D-6A64-08B9-827A-0B8D38A87C5D}"/>
                </a:ext>
              </a:extLst>
            </p:cNvPr>
            <p:cNvSpPr txBox="1"/>
            <p:nvPr/>
          </p:nvSpPr>
          <p:spPr>
            <a:xfrm>
              <a:off x="1372913" y="7778750"/>
              <a:ext cx="3643316" cy="461665"/>
            </a:xfrm>
            <a:prstGeom prst="rect">
              <a:avLst/>
            </a:prstGeom>
            <a:noFill/>
          </p:spPr>
          <p:txBody>
            <a:bodyPr wrap="square" lIns="0" tIns="0" rIns="0" bIns="0" rtlCol="0">
              <a:spAutoFit/>
            </a:bodyPr>
            <a:lstStyle/>
            <a:p>
              <a:r>
                <a:rPr lang="en-IN" sz="3000" b="1">
                  <a:solidFill>
                    <a:schemeClr val="bg1"/>
                  </a:solidFill>
                </a:rPr>
                <a:t>Cost</a:t>
              </a:r>
            </a:p>
          </p:txBody>
        </p:sp>
        <p:sp>
          <p:nvSpPr>
            <p:cNvPr id="15" name="TextBox 14">
              <a:extLst>
                <a:ext uri="{FF2B5EF4-FFF2-40B4-BE49-F238E27FC236}">
                  <a16:creationId xmlns:a16="http://schemas.microsoft.com/office/drawing/2014/main" id="{10CD1798-540F-431A-FC04-6F6F117A5FC2}"/>
                </a:ext>
              </a:extLst>
            </p:cNvPr>
            <p:cNvSpPr txBox="1"/>
            <p:nvPr/>
          </p:nvSpPr>
          <p:spPr>
            <a:xfrm>
              <a:off x="1372913" y="8480298"/>
              <a:ext cx="3643316" cy="461665"/>
            </a:xfrm>
            <a:prstGeom prst="rect">
              <a:avLst/>
            </a:prstGeom>
            <a:noFill/>
          </p:spPr>
          <p:txBody>
            <a:bodyPr wrap="square" lIns="0" tIns="0" rIns="0" bIns="0" rtlCol="0">
              <a:spAutoFit/>
            </a:bodyPr>
            <a:lstStyle/>
            <a:p>
              <a:r>
                <a:rPr lang="en-IN" sz="3000" b="1">
                  <a:solidFill>
                    <a:schemeClr val="bg1"/>
                  </a:solidFill>
                </a:rPr>
                <a:t>Strategic Alignment</a:t>
              </a:r>
            </a:p>
          </p:txBody>
        </p:sp>
        <p:cxnSp>
          <p:nvCxnSpPr>
            <p:cNvPr id="31" name="Straight Connector 30">
              <a:extLst>
                <a:ext uri="{FF2B5EF4-FFF2-40B4-BE49-F238E27FC236}">
                  <a16:creationId xmlns:a16="http://schemas.microsoft.com/office/drawing/2014/main" id="{80596689-FFE2-8A78-2E4E-870705652CFC}"/>
                </a:ext>
              </a:extLst>
            </p:cNvPr>
            <p:cNvCxnSpPr>
              <a:cxnSpLocks/>
            </p:cNvCxnSpPr>
            <p:nvPr/>
          </p:nvCxnSpPr>
          <p:spPr>
            <a:xfrm>
              <a:off x="901089" y="4257899"/>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489C548-40C9-6E1B-5759-9D0CA7400F32}"/>
                </a:ext>
              </a:extLst>
            </p:cNvPr>
            <p:cNvCxnSpPr>
              <a:cxnSpLocks/>
            </p:cNvCxnSpPr>
            <p:nvPr/>
          </p:nvCxnSpPr>
          <p:spPr>
            <a:xfrm>
              <a:off x="901089" y="4915044"/>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5506DF3-5AA7-A940-497A-CFA4AE7EC432}"/>
                </a:ext>
              </a:extLst>
            </p:cNvPr>
            <p:cNvCxnSpPr>
              <a:cxnSpLocks/>
            </p:cNvCxnSpPr>
            <p:nvPr/>
          </p:nvCxnSpPr>
          <p:spPr>
            <a:xfrm>
              <a:off x="901089" y="5557901"/>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2A1C13-93BF-DCED-A36F-D69880BC43A6}"/>
                </a:ext>
              </a:extLst>
            </p:cNvPr>
            <p:cNvCxnSpPr>
              <a:cxnSpLocks/>
            </p:cNvCxnSpPr>
            <p:nvPr/>
          </p:nvCxnSpPr>
          <p:spPr>
            <a:xfrm>
              <a:off x="901089" y="6217349"/>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E88432-BCA8-F531-FE87-5BAEB3900AD0}"/>
                </a:ext>
              </a:extLst>
            </p:cNvPr>
            <p:cNvCxnSpPr>
              <a:cxnSpLocks/>
            </p:cNvCxnSpPr>
            <p:nvPr/>
          </p:nvCxnSpPr>
          <p:spPr>
            <a:xfrm>
              <a:off x="895047" y="6954168"/>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541634-8022-BD0F-0485-78D65F6D14AF}"/>
                </a:ext>
              </a:extLst>
            </p:cNvPr>
            <p:cNvCxnSpPr>
              <a:cxnSpLocks/>
            </p:cNvCxnSpPr>
            <p:nvPr/>
          </p:nvCxnSpPr>
          <p:spPr>
            <a:xfrm>
              <a:off x="878022" y="7639100"/>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6BAABD-1F5C-A416-A34D-FFFE806D3806}"/>
                </a:ext>
              </a:extLst>
            </p:cNvPr>
            <p:cNvCxnSpPr>
              <a:cxnSpLocks/>
            </p:cNvCxnSpPr>
            <p:nvPr/>
          </p:nvCxnSpPr>
          <p:spPr>
            <a:xfrm>
              <a:off x="878022" y="8359592"/>
              <a:ext cx="484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B7E9329-B6F3-96F9-095F-F4A56317A91D}"/>
              </a:ext>
            </a:extLst>
          </p:cNvPr>
          <p:cNvGrpSpPr/>
          <p:nvPr/>
        </p:nvGrpSpPr>
        <p:grpSpPr>
          <a:xfrm>
            <a:off x="5820194" y="2345693"/>
            <a:ext cx="5909396" cy="6716670"/>
            <a:chOff x="5820194" y="2345693"/>
            <a:chExt cx="5909396" cy="6716670"/>
          </a:xfrm>
        </p:grpSpPr>
        <p:sp>
          <p:nvSpPr>
            <p:cNvPr id="16" name="Rectangle 15">
              <a:extLst>
                <a:ext uri="{FF2B5EF4-FFF2-40B4-BE49-F238E27FC236}">
                  <a16:creationId xmlns:a16="http://schemas.microsoft.com/office/drawing/2014/main" id="{8C7F04D9-D8B2-E136-625C-19DB4CAFB795}"/>
                </a:ext>
              </a:extLst>
            </p:cNvPr>
            <p:cNvSpPr/>
            <p:nvPr/>
          </p:nvSpPr>
          <p:spPr bwMode="gray">
            <a:xfrm>
              <a:off x="5980414" y="2345693"/>
              <a:ext cx="5588183" cy="6716670"/>
            </a:xfrm>
            <a:prstGeom prst="rect">
              <a:avLst/>
            </a:prstGeom>
            <a:solidFill>
              <a:schemeClr val="bg1"/>
            </a:solidFill>
            <a:ln w="25400" algn="ctr">
              <a:noFill/>
              <a:miter lim="800000"/>
              <a:headEnd/>
              <a:tailEnd/>
            </a:ln>
            <a:effectLst>
              <a:outerShdw blurRad="139700" dir="2700000" algn="tl" rotWithShape="0">
                <a:prstClr val="black">
                  <a:alpha val="50000"/>
                </a:prstClr>
              </a:outerShdw>
            </a:effectLst>
          </p:spPr>
          <p:txBody>
            <a:bodyPr lIns="135000" tIns="108000" rIns="135000" bIns="108000" rtlCol="0" anchor="ctr"/>
            <a:lstStyle/>
            <a:p>
              <a:pPr algn="ctr" defTabSz="1371738" fontAlgn="base">
                <a:spcBef>
                  <a:spcPct val="50000"/>
                </a:spcBef>
                <a:spcAft>
                  <a:spcPct val="0"/>
                </a:spcAft>
                <a:buClr>
                  <a:srgbClr val="F0AB00"/>
                </a:buClr>
                <a:buSzPct val="80000"/>
                <a:defRPr/>
              </a:pPr>
              <a:endParaRPr lang="en-US" sz="2700" kern="0" err="1">
                <a:solidFill>
                  <a:srgbClr val="000000"/>
                </a:solidFill>
                <a:latin typeface="Arial"/>
                <a:ea typeface="Arial Unicode MS" pitchFamily="34" charset="-128"/>
                <a:cs typeface="Arial Unicode MS" pitchFamily="34" charset="-128"/>
              </a:endParaRPr>
            </a:p>
          </p:txBody>
        </p:sp>
        <p:sp>
          <p:nvSpPr>
            <p:cNvPr id="17" name="TextBox 16">
              <a:extLst>
                <a:ext uri="{FF2B5EF4-FFF2-40B4-BE49-F238E27FC236}">
                  <a16:creationId xmlns:a16="http://schemas.microsoft.com/office/drawing/2014/main" id="{9EC056C7-D99C-A4E4-F263-30034A6AA1B8}"/>
                </a:ext>
              </a:extLst>
            </p:cNvPr>
            <p:cNvSpPr txBox="1"/>
            <p:nvPr/>
          </p:nvSpPr>
          <p:spPr>
            <a:xfrm>
              <a:off x="6651597" y="3804597"/>
              <a:ext cx="4739619" cy="369332"/>
            </a:xfrm>
            <a:prstGeom prst="rect">
              <a:avLst/>
            </a:prstGeom>
            <a:noFill/>
          </p:spPr>
          <p:txBody>
            <a:bodyPr wrap="square" lIns="0" tIns="0" rIns="0" bIns="0" rtlCol="0">
              <a:spAutoFit/>
            </a:bodyPr>
            <a:lstStyle/>
            <a:p>
              <a:r>
                <a:rPr lang="en-IN" sz="2400"/>
                <a:t>Low to Medium</a:t>
              </a:r>
            </a:p>
          </p:txBody>
        </p:sp>
        <p:sp>
          <p:nvSpPr>
            <p:cNvPr id="25" name="Freeform 86">
              <a:extLst>
                <a:ext uri="{FF2B5EF4-FFF2-40B4-BE49-F238E27FC236}">
                  <a16:creationId xmlns:a16="http://schemas.microsoft.com/office/drawing/2014/main" id="{CA5C0844-9230-C2FC-E46A-3E6B28A8346B}"/>
                </a:ext>
              </a:extLst>
            </p:cNvPr>
            <p:cNvSpPr/>
            <p:nvPr/>
          </p:nvSpPr>
          <p:spPr>
            <a:xfrm>
              <a:off x="5820194" y="2395471"/>
              <a:ext cx="5909396" cy="1398038"/>
            </a:xfrm>
            <a:custGeom>
              <a:avLst/>
              <a:gdLst/>
              <a:ahLst/>
              <a:cxnLst/>
              <a:rect l="l" t="t" r="r" b="b"/>
              <a:pathLst>
                <a:path w="4671950" h="1664382">
                  <a:moveTo>
                    <a:pt x="0" y="0"/>
                  </a:moveTo>
                  <a:lnTo>
                    <a:pt x="4671950" y="0"/>
                  </a:lnTo>
                  <a:lnTo>
                    <a:pt x="4671950" y="1664383"/>
                  </a:lnTo>
                  <a:lnTo>
                    <a:pt x="0" y="1664383"/>
                  </a:lnTo>
                  <a:lnTo>
                    <a:pt x="0" y="0"/>
                  </a:lnTo>
                  <a:close/>
                </a:path>
              </a:pathLst>
            </a:custGeom>
            <a:blipFill>
              <a:blip r:embed="rId2"/>
              <a:stretch>
                <a:fillRect/>
              </a:stretch>
            </a:blipFill>
          </p:spPr>
          <p:txBody>
            <a:bodyPr/>
            <a:lstStyle/>
            <a:p>
              <a:endParaRPr lang="en-IN"/>
            </a:p>
          </p:txBody>
        </p:sp>
        <p:sp>
          <p:nvSpPr>
            <p:cNvPr id="26" name="TextBox 23">
              <a:extLst>
                <a:ext uri="{FF2B5EF4-FFF2-40B4-BE49-F238E27FC236}">
                  <a16:creationId xmlns:a16="http://schemas.microsoft.com/office/drawing/2014/main" id="{2ED062C5-C97E-9048-FA2C-CBB4514F1908}"/>
                </a:ext>
              </a:extLst>
            </p:cNvPr>
            <p:cNvSpPr txBox="1"/>
            <p:nvPr/>
          </p:nvSpPr>
          <p:spPr>
            <a:xfrm>
              <a:off x="6564518" y="2642617"/>
              <a:ext cx="4407341" cy="508344"/>
            </a:xfrm>
            <a:prstGeom prst="rect">
              <a:avLst/>
            </a:prstGeom>
          </p:spPr>
          <p:txBody>
            <a:bodyPr wrap="square" lIns="0" tIns="0" rIns="0" bIns="0" rtlCol="0" anchor="t">
              <a:spAutoFit/>
            </a:bodyPr>
            <a:lstStyle/>
            <a:p>
              <a:pPr algn="ctr">
                <a:lnSpc>
                  <a:spcPts val="4320"/>
                </a:lnSpc>
              </a:pPr>
              <a:r>
                <a:rPr lang="en-US" sz="2801" b="1">
                  <a:solidFill>
                    <a:srgbClr val="1F2020"/>
                  </a:solidFill>
                  <a:ea typeface="Poppins Bold"/>
                  <a:cs typeface="Poppins Bold"/>
                  <a:sym typeface="Poppins Bold"/>
                </a:rPr>
                <a:t>Traditional Method</a:t>
              </a:r>
              <a:endParaRPr lang="en-US" sz="2801" b="1">
                <a:solidFill>
                  <a:srgbClr val="1F2020"/>
                </a:solidFill>
                <a:cs typeface="Poppins Bold"/>
                <a:sym typeface="Poppins Bold"/>
              </a:endParaRPr>
            </a:p>
          </p:txBody>
        </p:sp>
        <p:sp>
          <p:nvSpPr>
            <p:cNvPr id="38" name="TextBox 37">
              <a:extLst>
                <a:ext uri="{FF2B5EF4-FFF2-40B4-BE49-F238E27FC236}">
                  <a16:creationId xmlns:a16="http://schemas.microsoft.com/office/drawing/2014/main" id="{E559FD1A-CC00-AC8E-B886-2DC31BE4A1E7}"/>
                </a:ext>
              </a:extLst>
            </p:cNvPr>
            <p:cNvSpPr txBox="1"/>
            <p:nvPr/>
          </p:nvSpPr>
          <p:spPr>
            <a:xfrm>
              <a:off x="6651597" y="4444052"/>
              <a:ext cx="4739619" cy="369332"/>
            </a:xfrm>
            <a:prstGeom prst="rect">
              <a:avLst/>
            </a:prstGeom>
            <a:noFill/>
          </p:spPr>
          <p:txBody>
            <a:bodyPr wrap="square" lIns="0" tIns="0" rIns="0" bIns="0" rtlCol="0">
              <a:spAutoFit/>
            </a:bodyPr>
            <a:lstStyle/>
            <a:p>
              <a:r>
                <a:rPr lang="en-IN" sz="2400"/>
                <a:t>Limited (Technical/Code Focused)</a:t>
              </a:r>
            </a:p>
          </p:txBody>
        </p:sp>
        <p:sp>
          <p:nvSpPr>
            <p:cNvPr id="39" name="TextBox 38">
              <a:extLst>
                <a:ext uri="{FF2B5EF4-FFF2-40B4-BE49-F238E27FC236}">
                  <a16:creationId xmlns:a16="http://schemas.microsoft.com/office/drawing/2014/main" id="{C4A4B3DE-2491-94D6-0388-418402713086}"/>
                </a:ext>
              </a:extLst>
            </p:cNvPr>
            <p:cNvSpPr txBox="1"/>
            <p:nvPr/>
          </p:nvSpPr>
          <p:spPr>
            <a:xfrm>
              <a:off x="6651597" y="5039618"/>
              <a:ext cx="4739619" cy="369332"/>
            </a:xfrm>
            <a:prstGeom prst="rect">
              <a:avLst/>
            </a:prstGeom>
            <a:noFill/>
          </p:spPr>
          <p:txBody>
            <a:bodyPr wrap="square" lIns="0" tIns="0" rIns="0" bIns="0" rtlCol="0">
              <a:spAutoFit/>
            </a:bodyPr>
            <a:lstStyle/>
            <a:p>
              <a:r>
                <a:rPr lang="en-IN" sz="2400"/>
                <a:t>Time-Intensive</a:t>
              </a:r>
            </a:p>
          </p:txBody>
        </p:sp>
        <p:sp>
          <p:nvSpPr>
            <p:cNvPr id="40" name="TextBox 39">
              <a:extLst>
                <a:ext uri="{FF2B5EF4-FFF2-40B4-BE49-F238E27FC236}">
                  <a16:creationId xmlns:a16="http://schemas.microsoft.com/office/drawing/2014/main" id="{D2F195F2-F36C-9873-3819-2D05D79FD508}"/>
                </a:ext>
              </a:extLst>
            </p:cNvPr>
            <p:cNvSpPr txBox="1"/>
            <p:nvPr/>
          </p:nvSpPr>
          <p:spPr>
            <a:xfrm>
              <a:off x="6643995" y="5711126"/>
              <a:ext cx="4739619" cy="369332"/>
            </a:xfrm>
            <a:prstGeom prst="rect">
              <a:avLst/>
            </a:prstGeom>
            <a:noFill/>
          </p:spPr>
          <p:txBody>
            <a:bodyPr wrap="square" lIns="0" tIns="0" rIns="0" bIns="0" rtlCol="0">
              <a:spAutoFit/>
            </a:bodyPr>
            <a:lstStyle/>
            <a:p>
              <a:r>
                <a:rPr lang="en-IN" sz="2400"/>
                <a:t>Limited</a:t>
              </a:r>
            </a:p>
          </p:txBody>
        </p:sp>
        <p:sp>
          <p:nvSpPr>
            <p:cNvPr id="41" name="TextBox 40">
              <a:extLst>
                <a:ext uri="{FF2B5EF4-FFF2-40B4-BE49-F238E27FC236}">
                  <a16:creationId xmlns:a16="http://schemas.microsoft.com/office/drawing/2014/main" id="{2AB59B9C-7B1D-53AA-EBBA-9645802BEB75}"/>
                </a:ext>
              </a:extLst>
            </p:cNvPr>
            <p:cNvSpPr txBox="1"/>
            <p:nvPr/>
          </p:nvSpPr>
          <p:spPr>
            <a:xfrm>
              <a:off x="6651597" y="6436026"/>
              <a:ext cx="4739619" cy="369332"/>
            </a:xfrm>
            <a:prstGeom prst="rect">
              <a:avLst/>
            </a:prstGeom>
            <a:noFill/>
          </p:spPr>
          <p:txBody>
            <a:bodyPr wrap="square" lIns="0" tIns="0" rIns="0" bIns="0" rtlCol="0">
              <a:spAutoFit/>
            </a:bodyPr>
            <a:lstStyle/>
            <a:p>
              <a:r>
                <a:rPr lang="en-IN" sz="2400"/>
                <a:t>Minimal</a:t>
              </a:r>
            </a:p>
          </p:txBody>
        </p:sp>
        <p:sp>
          <p:nvSpPr>
            <p:cNvPr id="42" name="TextBox 41">
              <a:extLst>
                <a:ext uri="{FF2B5EF4-FFF2-40B4-BE49-F238E27FC236}">
                  <a16:creationId xmlns:a16="http://schemas.microsoft.com/office/drawing/2014/main" id="{3B70C0E3-3F90-5795-0FB2-3D59D76CFC5E}"/>
                </a:ext>
              </a:extLst>
            </p:cNvPr>
            <p:cNvSpPr txBox="1"/>
            <p:nvPr/>
          </p:nvSpPr>
          <p:spPr>
            <a:xfrm>
              <a:off x="6643995" y="7107534"/>
              <a:ext cx="4739619" cy="369332"/>
            </a:xfrm>
            <a:prstGeom prst="rect">
              <a:avLst/>
            </a:prstGeom>
            <a:noFill/>
          </p:spPr>
          <p:txBody>
            <a:bodyPr wrap="square" lIns="0" tIns="0" rIns="0" bIns="0" rtlCol="0">
              <a:spAutoFit/>
            </a:bodyPr>
            <a:lstStyle/>
            <a:p>
              <a:r>
                <a:rPr lang="en-IN" sz="2400"/>
                <a:t>Manual Scaling Effort</a:t>
              </a:r>
            </a:p>
          </p:txBody>
        </p:sp>
        <p:sp>
          <p:nvSpPr>
            <p:cNvPr id="43" name="TextBox 42">
              <a:extLst>
                <a:ext uri="{FF2B5EF4-FFF2-40B4-BE49-F238E27FC236}">
                  <a16:creationId xmlns:a16="http://schemas.microsoft.com/office/drawing/2014/main" id="{F27F5EA4-9464-C6F4-2EBF-B88AD9F17A71}"/>
                </a:ext>
              </a:extLst>
            </p:cNvPr>
            <p:cNvSpPr txBox="1"/>
            <p:nvPr/>
          </p:nvSpPr>
          <p:spPr>
            <a:xfrm>
              <a:off x="6643995" y="7808792"/>
              <a:ext cx="4739619" cy="369332"/>
            </a:xfrm>
            <a:prstGeom prst="rect">
              <a:avLst/>
            </a:prstGeom>
            <a:noFill/>
          </p:spPr>
          <p:txBody>
            <a:bodyPr wrap="square" lIns="0" tIns="0" rIns="0" bIns="0" rtlCol="0">
              <a:spAutoFit/>
            </a:bodyPr>
            <a:lstStyle/>
            <a:p>
              <a:r>
                <a:rPr lang="en-IN" sz="2400"/>
                <a:t>High (Consultants, Custom Tools)</a:t>
              </a:r>
            </a:p>
          </p:txBody>
        </p:sp>
        <p:sp>
          <p:nvSpPr>
            <p:cNvPr id="44" name="TextBox 43">
              <a:extLst>
                <a:ext uri="{FF2B5EF4-FFF2-40B4-BE49-F238E27FC236}">
                  <a16:creationId xmlns:a16="http://schemas.microsoft.com/office/drawing/2014/main" id="{D39314F3-D59E-6FF9-BE56-CF9367A4EF9F}"/>
                </a:ext>
              </a:extLst>
            </p:cNvPr>
            <p:cNvSpPr txBox="1"/>
            <p:nvPr/>
          </p:nvSpPr>
          <p:spPr>
            <a:xfrm>
              <a:off x="6636393" y="8480300"/>
              <a:ext cx="4739619" cy="369332"/>
            </a:xfrm>
            <a:prstGeom prst="rect">
              <a:avLst/>
            </a:prstGeom>
            <a:noFill/>
          </p:spPr>
          <p:txBody>
            <a:bodyPr wrap="square" lIns="0" tIns="0" rIns="0" bIns="0" rtlCol="0">
              <a:spAutoFit/>
            </a:bodyPr>
            <a:lstStyle/>
            <a:p>
              <a:r>
                <a:rPr lang="en-IN" sz="2400"/>
                <a:t>Reactive</a:t>
              </a:r>
            </a:p>
          </p:txBody>
        </p:sp>
        <p:cxnSp>
          <p:nvCxnSpPr>
            <p:cNvPr id="34" name="Straight Connector 33">
              <a:extLst>
                <a:ext uri="{FF2B5EF4-FFF2-40B4-BE49-F238E27FC236}">
                  <a16:creationId xmlns:a16="http://schemas.microsoft.com/office/drawing/2014/main" id="{FA827B5D-6349-FB03-486E-4C84868477A9}"/>
                </a:ext>
              </a:extLst>
            </p:cNvPr>
            <p:cNvCxnSpPr>
              <a:cxnSpLocks/>
            </p:cNvCxnSpPr>
            <p:nvPr/>
          </p:nvCxnSpPr>
          <p:spPr>
            <a:xfrm>
              <a:off x="5980414" y="4257899"/>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BE78C0-F802-06D1-45F2-ABBE14FC666B}"/>
                </a:ext>
              </a:extLst>
            </p:cNvPr>
            <p:cNvCxnSpPr>
              <a:cxnSpLocks/>
            </p:cNvCxnSpPr>
            <p:nvPr/>
          </p:nvCxnSpPr>
          <p:spPr>
            <a:xfrm>
              <a:off x="5980414" y="4908963"/>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3FB9E66-A498-5361-EC3B-939F08AA9856}"/>
                </a:ext>
              </a:extLst>
            </p:cNvPr>
            <p:cNvCxnSpPr>
              <a:cxnSpLocks/>
            </p:cNvCxnSpPr>
            <p:nvPr/>
          </p:nvCxnSpPr>
          <p:spPr>
            <a:xfrm>
              <a:off x="5980414" y="5546262"/>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9B2C84-355A-B3DC-9A5F-D16945ADCE31}"/>
                </a:ext>
              </a:extLst>
            </p:cNvPr>
            <p:cNvCxnSpPr>
              <a:cxnSpLocks/>
            </p:cNvCxnSpPr>
            <p:nvPr/>
          </p:nvCxnSpPr>
          <p:spPr>
            <a:xfrm>
              <a:off x="5980414" y="6239357"/>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15120A-1392-0330-8B09-977D16292D49}"/>
                </a:ext>
              </a:extLst>
            </p:cNvPr>
            <p:cNvCxnSpPr>
              <a:cxnSpLocks/>
            </p:cNvCxnSpPr>
            <p:nvPr/>
          </p:nvCxnSpPr>
          <p:spPr>
            <a:xfrm>
              <a:off x="5980414" y="6943628"/>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E00A0A2-4411-444B-20DC-8BC10FE1F6DA}"/>
                </a:ext>
              </a:extLst>
            </p:cNvPr>
            <p:cNvCxnSpPr>
              <a:cxnSpLocks/>
            </p:cNvCxnSpPr>
            <p:nvPr/>
          </p:nvCxnSpPr>
          <p:spPr>
            <a:xfrm>
              <a:off x="5980414" y="7640847"/>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F1985B1-0F25-9CD9-3FF4-AD8E08FCAF84}"/>
                </a:ext>
              </a:extLst>
            </p:cNvPr>
            <p:cNvCxnSpPr>
              <a:cxnSpLocks/>
            </p:cNvCxnSpPr>
            <p:nvPr/>
          </p:nvCxnSpPr>
          <p:spPr>
            <a:xfrm>
              <a:off x="5980414" y="8343263"/>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D7EA7631-C6B3-D55F-A276-81B646800433}"/>
              </a:ext>
            </a:extLst>
          </p:cNvPr>
          <p:cNvGrpSpPr/>
          <p:nvPr/>
        </p:nvGrpSpPr>
        <p:grpSpPr>
          <a:xfrm>
            <a:off x="11664052" y="2345691"/>
            <a:ext cx="5909396" cy="6716670"/>
            <a:chOff x="11664052" y="2345691"/>
            <a:chExt cx="5909396" cy="6716670"/>
          </a:xfrm>
        </p:grpSpPr>
        <p:sp>
          <p:nvSpPr>
            <p:cNvPr id="18" name="Rectangle 17">
              <a:extLst>
                <a:ext uri="{FF2B5EF4-FFF2-40B4-BE49-F238E27FC236}">
                  <a16:creationId xmlns:a16="http://schemas.microsoft.com/office/drawing/2014/main" id="{1B2D2B8D-4860-7CF6-287E-6AB698323FF4}"/>
                </a:ext>
              </a:extLst>
            </p:cNvPr>
            <p:cNvSpPr/>
            <p:nvPr/>
          </p:nvSpPr>
          <p:spPr bwMode="gray">
            <a:xfrm>
              <a:off x="11831400" y="2345691"/>
              <a:ext cx="5588184" cy="6716670"/>
            </a:xfrm>
            <a:prstGeom prst="rect">
              <a:avLst/>
            </a:prstGeom>
            <a:solidFill>
              <a:schemeClr val="bg1"/>
            </a:solidFill>
            <a:ln w="25400" algn="ctr">
              <a:noFill/>
              <a:miter lim="800000"/>
              <a:headEnd/>
              <a:tailEnd/>
            </a:ln>
            <a:effectLst>
              <a:outerShdw blurRad="139700" dir="2700000" algn="tl" rotWithShape="0">
                <a:prstClr val="black">
                  <a:alpha val="50000"/>
                </a:prstClr>
              </a:outerShdw>
            </a:effectLst>
          </p:spPr>
          <p:txBody>
            <a:bodyPr lIns="135000" tIns="108000" rIns="135000" bIns="108000" rtlCol="0" anchor="ctr"/>
            <a:lstStyle/>
            <a:p>
              <a:pPr algn="ctr" defTabSz="1371738" fontAlgn="base">
                <a:spcBef>
                  <a:spcPct val="50000"/>
                </a:spcBef>
                <a:spcAft>
                  <a:spcPct val="0"/>
                </a:spcAft>
                <a:buClr>
                  <a:srgbClr val="F0AB00"/>
                </a:buClr>
                <a:buSzPct val="80000"/>
                <a:defRPr/>
              </a:pPr>
              <a:endParaRPr lang="en-US" sz="2700" kern="0" err="1">
                <a:solidFill>
                  <a:srgbClr val="000000"/>
                </a:solidFill>
                <a:latin typeface="Arial"/>
                <a:ea typeface="Arial Unicode MS" pitchFamily="34" charset="-128"/>
                <a:cs typeface="Arial Unicode MS" pitchFamily="34" charset="-128"/>
              </a:endParaRPr>
            </a:p>
          </p:txBody>
        </p:sp>
        <p:sp>
          <p:nvSpPr>
            <p:cNvPr id="27" name="Freeform 86">
              <a:extLst>
                <a:ext uri="{FF2B5EF4-FFF2-40B4-BE49-F238E27FC236}">
                  <a16:creationId xmlns:a16="http://schemas.microsoft.com/office/drawing/2014/main" id="{375539F3-5E73-13BD-7CBB-F5D0FD97DCA4}"/>
                </a:ext>
              </a:extLst>
            </p:cNvPr>
            <p:cNvSpPr/>
            <p:nvPr/>
          </p:nvSpPr>
          <p:spPr>
            <a:xfrm>
              <a:off x="11664052" y="2387869"/>
              <a:ext cx="5909396" cy="1398038"/>
            </a:xfrm>
            <a:custGeom>
              <a:avLst/>
              <a:gdLst/>
              <a:ahLst/>
              <a:cxnLst/>
              <a:rect l="l" t="t" r="r" b="b"/>
              <a:pathLst>
                <a:path w="4671950" h="1664382">
                  <a:moveTo>
                    <a:pt x="0" y="0"/>
                  </a:moveTo>
                  <a:lnTo>
                    <a:pt x="4671950" y="0"/>
                  </a:lnTo>
                  <a:lnTo>
                    <a:pt x="4671950" y="1664383"/>
                  </a:lnTo>
                  <a:lnTo>
                    <a:pt x="0" y="1664383"/>
                  </a:lnTo>
                  <a:lnTo>
                    <a:pt x="0" y="0"/>
                  </a:lnTo>
                  <a:close/>
                </a:path>
              </a:pathLst>
            </a:custGeom>
            <a:blipFill>
              <a:blip r:embed="rId2"/>
              <a:stretch>
                <a:fillRect/>
              </a:stretch>
            </a:blipFill>
          </p:spPr>
          <p:txBody>
            <a:bodyPr/>
            <a:lstStyle/>
            <a:p>
              <a:endParaRPr lang="en-IN"/>
            </a:p>
          </p:txBody>
        </p:sp>
        <p:sp>
          <p:nvSpPr>
            <p:cNvPr id="28" name="TextBox 23">
              <a:extLst>
                <a:ext uri="{FF2B5EF4-FFF2-40B4-BE49-F238E27FC236}">
                  <a16:creationId xmlns:a16="http://schemas.microsoft.com/office/drawing/2014/main" id="{B86645F8-8D3C-70D5-178E-3325CD70FD2D}"/>
                </a:ext>
              </a:extLst>
            </p:cNvPr>
            <p:cNvSpPr txBox="1"/>
            <p:nvPr/>
          </p:nvSpPr>
          <p:spPr>
            <a:xfrm>
              <a:off x="12408376" y="2635015"/>
              <a:ext cx="4407341" cy="508344"/>
            </a:xfrm>
            <a:prstGeom prst="rect">
              <a:avLst/>
            </a:prstGeom>
          </p:spPr>
          <p:txBody>
            <a:bodyPr wrap="square" lIns="0" tIns="0" rIns="0" bIns="0" rtlCol="0" anchor="t">
              <a:spAutoFit/>
            </a:bodyPr>
            <a:lstStyle/>
            <a:p>
              <a:pPr algn="ctr">
                <a:lnSpc>
                  <a:spcPts val="4320"/>
                </a:lnSpc>
              </a:pPr>
              <a:r>
                <a:rPr lang="en-US" sz="2801" b="1">
                  <a:solidFill>
                    <a:schemeClr val="accent1"/>
                  </a:solidFill>
                  <a:ea typeface="Poppins Bold"/>
                  <a:cs typeface="Poppins Bold"/>
                  <a:sym typeface="Poppins Bold"/>
                </a:rPr>
                <a:t>CoreAssess.AI </a:t>
              </a:r>
              <a:r>
                <a:rPr lang="en-US" sz="2801" b="1">
                  <a:solidFill>
                    <a:srgbClr val="1F2020"/>
                  </a:solidFill>
                  <a:ea typeface="Poppins Bold"/>
                  <a:cs typeface="Poppins Bold"/>
                  <a:sym typeface="Poppins Bold"/>
                </a:rPr>
                <a:t>led Approach</a:t>
              </a:r>
              <a:endParaRPr lang="en-US" sz="2801" b="1">
                <a:solidFill>
                  <a:srgbClr val="1F2020"/>
                </a:solidFill>
                <a:cs typeface="Poppins Bold"/>
                <a:sym typeface="Poppins Bold"/>
              </a:endParaRPr>
            </a:p>
          </p:txBody>
        </p:sp>
        <p:sp>
          <p:nvSpPr>
            <p:cNvPr id="45" name="TextBox 44">
              <a:extLst>
                <a:ext uri="{FF2B5EF4-FFF2-40B4-BE49-F238E27FC236}">
                  <a16:creationId xmlns:a16="http://schemas.microsoft.com/office/drawing/2014/main" id="{9C6C0FEF-B75E-7980-5919-3D31080C85E6}"/>
                </a:ext>
              </a:extLst>
            </p:cNvPr>
            <p:cNvSpPr txBox="1"/>
            <p:nvPr/>
          </p:nvSpPr>
          <p:spPr>
            <a:xfrm>
              <a:off x="12712950" y="3766028"/>
              <a:ext cx="4739619" cy="369332"/>
            </a:xfrm>
            <a:prstGeom prst="rect">
              <a:avLst/>
            </a:prstGeom>
            <a:noFill/>
          </p:spPr>
          <p:txBody>
            <a:bodyPr wrap="square" lIns="0" tIns="0" rIns="0" bIns="0" rtlCol="0">
              <a:spAutoFit/>
            </a:bodyPr>
            <a:lstStyle/>
            <a:p>
              <a:r>
                <a:rPr lang="en-IN" sz="2400"/>
                <a:t>High - 90%+</a:t>
              </a:r>
            </a:p>
          </p:txBody>
        </p:sp>
        <p:sp>
          <p:nvSpPr>
            <p:cNvPr id="46" name="TextBox 45">
              <a:extLst>
                <a:ext uri="{FF2B5EF4-FFF2-40B4-BE49-F238E27FC236}">
                  <a16:creationId xmlns:a16="http://schemas.microsoft.com/office/drawing/2014/main" id="{F8BEA46A-F197-2A39-45A4-1F301F160F85}"/>
                </a:ext>
              </a:extLst>
            </p:cNvPr>
            <p:cNvSpPr txBox="1"/>
            <p:nvPr/>
          </p:nvSpPr>
          <p:spPr>
            <a:xfrm>
              <a:off x="12728154" y="4437647"/>
              <a:ext cx="4739619" cy="369332"/>
            </a:xfrm>
            <a:prstGeom prst="rect">
              <a:avLst/>
            </a:prstGeom>
            <a:noFill/>
          </p:spPr>
          <p:txBody>
            <a:bodyPr wrap="square" lIns="0" tIns="0" rIns="0" bIns="0" rtlCol="0">
              <a:spAutoFit/>
            </a:bodyPr>
            <a:lstStyle/>
            <a:p>
              <a:r>
                <a:rPr lang="en-IN" sz="2400"/>
                <a:t>Holistic (Functional + Technical)</a:t>
              </a:r>
            </a:p>
          </p:txBody>
        </p:sp>
        <p:sp>
          <p:nvSpPr>
            <p:cNvPr id="47" name="TextBox 46">
              <a:extLst>
                <a:ext uri="{FF2B5EF4-FFF2-40B4-BE49-F238E27FC236}">
                  <a16:creationId xmlns:a16="http://schemas.microsoft.com/office/drawing/2014/main" id="{41F98D58-D52C-E2EF-B5B5-ACFBF62AD1D2}"/>
                </a:ext>
              </a:extLst>
            </p:cNvPr>
            <p:cNvSpPr txBox="1"/>
            <p:nvPr/>
          </p:nvSpPr>
          <p:spPr>
            <a:xfrm>
              <a:off x="12728154" y="5033213"/>
              <a:ext cx="4739619" cy="369332"/>
            </a:xfrm>
            <a:prstGeom prst="rect">
              <a:avLst/>
            </a:prstGeom>
            <a:noFill/>
          </p:spPr>
          <p:txBody>
            <a:bodyPr wrap="square" lIns="0" tIns="0" rIns="0" bIns="0" rtlCol="0">
              <a:spAutoFit/>
            </a:bodyPr>
            <a:lstStyle/>
            <a:p>
              <a:r>
                <a:rPr lang="en-IN" sz="2400"/>
                <a:t>70% faster Rapid (AI-Driven)</a:t>
              </a:r>
            </a:p>
          </p:txBody>
        </p:sp>
        <p:sp>
          <p:nvSpPr>
            <p:cNvPr id="48" name="TextBox 47">
              <a:extLst>
                <a:ext uri="{FF2B5EF4-FFF2-40B4-BE49-F238E27FC236}">
                  <a16:creationId xmlns:a16="http://schemas.microsoft.com/office/drawing/2014/main" id="{2834E14F-90E9-4571-D285-0BD258CA6F2C}"/>
                </a:ext>
              </a:extLst>
            </p:cNvPr>
            <p:cNvSpPr txBox="1"/>
            <p:nvPr/>
          </p:nvSpPr>
          <p:spPr>
            <a:xfrm>
              <a:off x="12720552" y="5704721"/>
              <a:ext cx="4739619" cy="369332"/>
            </a:xfrm>
            <a:prstGeom prst="rect">
              <a:avLst/>
            </a:prstGeom>
            <a:noFill/>
          </p:spPr>
          <p:txBody>
            <a:bodyPr wrap="square" lIns="0" tIns="0" rIns="0" bIns="0" rtlCol="0">
              <a:spAutoFit/>
            </a:bodyPr>
            <a:lstStyle/>
            <a:p>
              <a:r>
                <a:rPr lang="en-IN" sz="2400"/>
                <a:t>Comprehensive</a:t>
              </a:r>
            </a:p>
          </p:txBody>
        </p:sp>
        <p:sp>
          <p:nvSpPr>
            <p:cNvPr id="49" name="TextBox 48">
              <a:extLst>
                <a:ext uri="{FF2B5EF4-FFF2-40B4-BE49-F238E27FC236}">
                  <a16:creationId xmlns:a16="http://schemas.microsoft.com/office/drawing/2014/main" id="{4E0A9799-1B3B-637E-AE58-35A9C84C44AD}"/>
                </a:ext>
              </a:extLst>
            </p:cNvPr>
            <p:cNvSpPr txBox="1"/>
            <p:nvPr/>
          </p:nvSpPr>
          <p:spPr>
            <a:xfrm>
              <a:off x="12728154" y="6429621"/>
              <a:ext cx="4739619" cy="369332"/>
            </a:xfrm>
            <a:prstGeom prst="rect">
              <a:avLst/>
            </a:prstGeom>
            <a:noFill/>
          </p:spPr>
          <p:txBody>
            <a:bodyPr wrap="square" lIns="0" tIns="0" rIns="0" bIns="0" rtlCol="0">
              <a:spAutoFit/>
            </a:bodyPr>
            <a:lstStyle/>
            <a:p>
              <a:r>
                <a:rPr lang="en-IN" sz="2400"/>
                <a:t>Advanced</a:t>
              </a:r>
            </a:p>
          </p:txBody>
        </p:sp>
        <p:sp>
          <p:nvSpPr>
            <p:cNvPr id="50" name="TextBox 49">
              <a:extLst>
                <a:ext uri="{FF2B5EF4-FFF2-40B4-BE49-F238E27FC236}">
                  <a16:creationId xmlns:a16="http://schemas.microsoft.com/office/drawing/2014/main" id="{6E4DCF95-2A7E-F6AC-190F-35D8270AC541}"/>
                </a:ext>
              </a:extLst>
            </p:cNvPr>
            <p:cNvSpPr txBox="1"/>
            <p:nvPr/>
          </p:nvSpPr>
          <p:spPr>
            <a:xfrm>
              <a:off x="12720552" y="7101129"/>
              <a:ext cx="4739619" cy="369332"/>
            </a:xfrm>
            <a:prstGeom prst="rect">
              <a:avLst/>
            </a:prstGeom>
            <a:noFill/>
          </p:spPr>
          <p:txBody>
            <a:bodyPr wrap="square" lIns="0" tIns="0" rIns="0" bIns="0" rtlCol="0">
              <a:spAutoFit/>
            </a:bodyPr>
            <a:lstStyle/>
            <a:p>
              <a:r>
                <a:rPr lang="en-IN" sz="2400"/>
                <a:t>Effortless 95%+ scaling</a:t>
              </a:r>
            </a:p>
          </p:txBody>
        </p:sp>
        <p:sp>
          <p:nvSpPr>
            <p:cNvPr id="51" name="TextBox 50">
              <a:extLst>
                <a:ext uri="{FF2B5EF4-FFF2-40B4-BE49-F238E27FC236}">
                  <a16:creationId xmlns:a16="http://schemas.microsoft.com/office/drawing/2014/main" id="{F1DA355F-F8F9-2A14-B57E-1C0D6C06B189}"/>
                </a:ext>
              </a:extLst>
            </p:cNvPr>
            <p:cNvSpPr txBox="1"/>
            <p:nvPr/>
          </p:nvSpPr>
          <p:spPr>
            <a:xfrm>
              <a:off x="12720552" y="7802387"/>
              <a:ext cx="4739619" cy="369332"/>
            </a:xfrm>
            <a:prstGeom prst="rect">
              <a:avLst/>
            </a:prstGeom>
            <a:noFill/>
          </p:spPr>
          <p:txBody>
            <a:bodyPr wrap="square" lIns="0" tIns="0" rIns="0" bIns="0" rtlCol="0">
              <a:spAutoFit/>
            </a:bodyPr>
            <a:lstStyle/>
            <a:p>
              <a:r>
                <a:rPr lang="en-IN" sz="2400"/>
                <a:t>40% more Cost-effective</a:t>
              </a:r>
            </a:p>
          </p:txBody>
        </p:sp>
        <p:sp>
          <p:nvSpPr>
            <p:cNvPr id="52" name="TextBox 51">
              <a:extLst>
                <a:ext uri="{FF2B5EF4-FFF2-40B4-BE49-F238E27FC236}">
                  <a16:creationId xmlns:a16="http://schemas.microsoft.com/office/drawing/2014/main" id="{220EA1EC-D33B-04B0-D761-46BE4844C6DB}"/>
                </a:ext>
              </a:extLst>
            </p:cNvPr>
            <p:cNvSpPr txBox="1"/>
            <p:nvPr/>
          </p:nvSpPr>
          <p:spPr>
            <a:xfrm>
              <a:off x="12712950" y="8473895"/>
              <a:ext cx="4739619" cy="369332"/>
            </a:xfrm>
            <a:prstGeom prst="rect">
              <a:avLst/>
            </a:prstGeom>
            <a:noFill/>
          </p:spPr>
          <p:txBody>
            <a:bodyPr wrap="square" lIns="0" tIns="0" rIns="0" bIns="0" rtlCol="0">
              <a:spAutoFit/>
            </a:bodyPr>
            <a:lstStyle/>
            <a:p>
              <a:r>
                <a:rPr lang="en-IN" sz="2400"/>
                <a:t>Proactive</a:t>
              </a:r>
            </a:p>
          </p:txBody>
        </p:sp>
        <p:cxnSp>
          <p:nvCxnSpPr>
            <p:cNvPr id="36" name="Straight Connector 35">
              <a:extLst>
                <a:ext uri="{FF2B5EF4-FFF2-40B4-BE49-F238E27FC236}">
                  <a16:creationId xmlns:a16="http://schemas.microsoft.com/office/drawing/2014/main" id="{160BEA9E-347C-56E2-6C70-219E511099B2}"/>
                </a:ext>
              </a:extLst>
            </p:cNvPr>
            <p:cNvCxnSpPr>
              <a:cxnSpLocks/>
            </p:cNvCxnSpPr>
            <p:nvPr/>
          </p:nvCxnSpPr>
          <p:spPr>
            <a:xfrm>
              <a:off x="11831402" y="4257899"/>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AFF0CF8-697D-96B3-2387-2A19803D5FEB}"/>
                </a:ext>
              </a:extLst>
            </p:cNvPr>
            <p:cNvCxnSpPr>
              <a:cxnSpLocks/>
            </p:cNvCxnSpPr>
            <p:nvPr/>
          </p:nvCxnSpPr>
          <p:spPr>
            <a:xfrm>
              <a:off x="11831402" y="4908963"/>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3BA906-FE6D-5F81-1E48-71649A456278}"/>
                </a:ext>
              </a:extLst>
            </p:cNvPr>
            <p:cNvCxnSpPr>
              <a:cxnSpLocks/>
            </p:cNvCxnSpPr>
            <p:nvPr/>
          </p:nvCxnSpPr>
          <p:spPr>
            <a:xfrm>
              <a:off x="11831402" y="5546262"/>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522F7DB-3F19-FD3F-B31A-F24EB4916FCF}"/>
                </a:ext>
              </a:extLst>
            </p:cNvPr>
            <p:cNvCxnSpPr>
              <a:cxnSpLocks/>
            </p:cNvCxnSpPr>
            <p:nvPr/>
          </p:nvCxnSpPr>
          <p:spPr>
            <a:xfrm>
              <a:off x="11831402" y="6239357"/>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718F963-137F-1B31-E030-10292C975368}"/>
                </a:ext>
              </a:extLst>
            </p:cNvPr>
            <p:cNvCxnSpPr>
              <a:cxnSpLocks/>
            </p:cNvCxnSpPr>
            <p:nvPr/>
          </p:nvCxnSpPr>
          <p:spPr>
            <a:xfrm>
              <a:off x="11831402" y="6943628"/>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64B9A02-E34B-C038-C8F0-8F5E94F9FF07}"/>
                </a:ext>
              </a:extLst>
            </p:cNvPr>
            <p:cNvCxnSpPr>
              <a:cxnSpLocks/>
            </p:cNvCxnSpPr>
            <p:nvPr/>
          </p:nvCxnSpPr>
          <p:spPr>
            <a:xfrm>
              <a:off x="11831402" y="7640847"/>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A4F1BFF-4704-2BC0-A795-D08C08BA7A0C}"/>
                </a:ext>
              </a:extLst>
            </p:cNvPr>
            <p:cNvCxnSpPr>
              <a:cxnSpLocks/>
            </p:cNvCxnSpPr>
            <p:nvPr/>
          </p:nvCxnSpPr>
          <p:spPr>
            <a:xfrm>
              <a:off x="11831402" y="8343263"/>
              <a:ext cx="5588183" cy="0"/>
            </a:xfrm>
            <a:prstGeom prst="line">
              <a:avLst/>
            </a:prstGeom>
            <a:ln>
              <a:solidFill>
                <a:srgbClr val="EF6537"/>
              </a:solidFill>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6DBE7961-A5F8-E665-FD81-E7FCE0BD8965}"/>
              </a:ext>
            </a:extLst>
          </p:cNvPr>
          <p:cNvPicPr>
            <a:picLocks noChangeAspect="1"/>
          </p:cNvPicPr>
          <p:nvPr/>
        </p:nvPicPr>
        <p:blipFill>
          <a:blip r:embed="rId3" cstate="print">
            <a:extLst>
              <a:ext uri="{28A0092B-C50C-407E-A947-70E740481C1C}">
                <a14:useLocalDpi xmlns:a14="http://schemas.microsoft.com/office/drawing/2010/main" val="0"/>
              </a:ext>
            </a:extLst>
          </a:blip>
          <a:srcRect l="1328" r="1328"/>
          <a:stretch/>
        </p:blipFill>
        <p:spPr>
          <a:xfrm>
            <a:off x="289355" y="303830"/>
            <a:ext cx="3740873" cy="765894"/>
          </a:xfrm>
          <a:prstGeom prst="rect">
            <a:avLst/>
          </a:prstGeom>
        </p:spPr>
      </p:pic>
    </p:spTree>
    <p:extLst>
      <p:ext uri="{BB962C8B-B14F-4D97-AF65-F5344CB8AC3E}">
        <p14:creationId xmlns:p14="http://schemas.microsoft.com/office/powerpoint/2010/main" val="197581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73">
            <a:extLst>
              <a:ext uri="{FF2B5EF4-FFF2-40B4-BE49-F238E27FC236}">
                <a16:creationId xmlns:a16="http://schemas.microsoft.com/office/drawing/2014/main" id="{21EEAE36-70B2-46AE-B80B-4799451165C7}"/>
              </a:ext>
            </a:extLst>
          </p:cNvPr>
          <p:cNvSpPr txBox="1"/>
          <p:nvPr/>
        </p:nvSpPr>
        <p:spPr>
          <a:xfrm>
            <a:off x="1546130" y="4545575"/>
            <a:ext cx="3757098" cy="923330"/>
          </a:xfrm>
          <a:prstGeom prst="rect">
            <a:avLst/>
          </a:prstGeom>
        </p:spPr>
        <p:txBody>
          <a:bodyPr lIns="0" tIns="0" rIns="0" bIns="0" rtlCol="0" anchor="t">
            <a:spAutoFit/>
          </a:bodyPr>
          <a:lstStyle/>
          <a:p>
            <a:pPr algn="ctr"/>
            <a:r>
              <a:rPr lang="en-US" sz="6000" b="1">
                <a:latin typeface="+mj-lt"/>
              </a:rPr>
              <a:t>Agenda</a:t>
            </a:r>
            <a:endParaRPr lang="en-US" sz="6000" b="1">
              <a:solidFill>
                <a:srgbClr val="1F2020"/>
              </a:solidFill>
              <a:latin typeface="+mj-lt"/>
              <a:ea typeface="Poppins Bold"/>
              <a:cs typeface="Arial Black" panose="020B0604020202020204" pitchFamily="34" charset="0"/>
              <a:sym typeface="Poppins Bold"/>
            </a:endParaRPr>
          </a:p>
        </p:txBody>
      </p:sp>
      <p:sp>
        <p:nvSpPr>
          <p:cNvPr id="41" name="Rectangle 40">
            <a:extLst>
              <a:ext uri="{FF2B5EF4-FFF2-40B4-BE49-F238E27FC236}">
                <a16:creationId xmlns:a16="http://schemas.microsoft.com/office/drawing/2014/main" id="{C938A48C-777C-47E4-8FFF-1BE56004A2CB}"/>
              </a:ext>
            </a:extLst>
          </p:cNvPr>
          <p:cNvSpPr/>
          <p:nvPr/>
        </p:nvSpPr>
        <p:spPr>
          <a:xfrm>
            <a:off x="9669415" y="2561340"/>
            <a:ext cx="6908011" cy="369332"/>
          </a:xfrm>
          <a:prstGeom prst="rect">
            <a:avLst/>
          </a:prstGeom>
        </p:spPr>
        <p:txBody>
          <a:bodyPr wrap="square" lIns="0" tIns="0" rIns="0" bIns="0" anchor="ctr">
            <a:spAutoFit/>
          </a:bodyPr>
          <a:lstStyle/>
          <a:p>
            <a:r>
              <a:rPr lang="en-US" sz="2400" b="1">
                <a:solidFill>
                  <a:srgbClr val="000000"/>
                </a:solidFill>
                <a:ea typeface="Calibri"/>
                <a:cs typeface="Calibri"/>
              </a:rPr>
              <a:t>Introduction to CoreAssess.AI</a:t>
            </a:r>
          </a:p>
        </p:txBody>
      </p:sp>
      <p:sp>
        <p:nvSpPr>
          <p:cNvPr id="42" name="Rectangle 41">
            <a:extLst>
              <a:ext uri="{FF2B5EF4-FFF2-40B4-BE49-F238E27FC236}">
                <a16:creationId xmlns:a16="http://schemas.microsoft.com/office/drawing/2014/main" id="{EB5078FF-28E4-49FC-9D22-6645506EFFB1}"/>
              </a:ext>
            </a:extLst>
          </p:cNvPr>
          <p:cNvSpPr/>
          <p:nvPr/>
        </p:nvSpPr>
        <p:spPr>
          <a:xfrm>
            <a:off x="9669415" y="3600331"/>
            <a:ext cx="6908011" cy="369332"/>
          </a:xfrm>
          <a:prstGeom prst="rect">
            <a:avLst/>
          </a:prstGeom>
        </p:spPr>
        <p:txBody>
          <a:bodyPr wrap="square" lIns="0" tIns="0" rIns="0" bIns="0" anchor="ctr">
            <a:spAutoFit/>
          </a:bodyPr>
          <a:lstStyle/>
          <a:p>
            <a:r>
              <a:rPr lang="en-IN" sz="2400" b="1">
                <a:solidFill>
                  <a:srgbClr val="000000"/>
                </a:solidFill>
                <a:ea typeface="Calibri"/>
                <a:cs typeface="Calibri"/>
              </a:rPr>
              <a:t>Assessment Findings</a:t>
            </a:r>
          </a:p>
        </p:txBody>
      </p:sp>
      <p:sp>
        <p:nvSpPr>
          <p:cNvPr id="43" name="Rectangle 42">
            <a:extLst>
              <a:ext uri="{FF2B5EF4-FFF2-40B4-BE49-F238E27FC236}">
                <a16:creationId xmlns:a16="http://schemas.microsoft.com/office/drawing/2014/main" id="{75DDBC50-DF1D-4B1A-863C-22E7A89D7EF8}"/>
              </a:ext>
            </a:extLst>
          </p:cNvPr>
          <p:cNvSpPr/>
          <p:nvPr/>
        </p:nvSpPr>
        <p:spPr>
          <a:xfrm>
            <a:off x="9669415" y="4587271"/>
            <a:ext cx="6908011" cy="369332"/>
          </a:xfrm>
          <a:prstGeom prst="rect">
            <a:avLst/>
          </a:prstGeom>
        </p:spPr>
        <p:txBody>
          <a:bodyPr wrap="square" lIns="0" tIns="0" rIns="0" bIns="0" anchor="ctr">
            <a:spAutoFit/>
          </a:bodyPr>
          <a:lstStyle/>
          <a:p>
            <a:r>
              <a:rPr lang="en-IN" sz="2400" b="1"/>
              <a:t>Project Approach</a:t>
            </a:r>
            <a:endParaRPr lang="en-US" sz="2400" b="1">
              <a:solidFill>
                <a:srgbClr val="000000"/>
              </a:solidFill>
            </a:endParaRPr>
          </a:p>
        </p:txBody>
      </p:sp>
      <p:sp>
        <p:nvSpPr>
          <p:cNvPr id="46" name="Flowchart: Off-page Connector 45">
            <a:extLst>
              <a:ext uri="{FF2B5EF4-FFF2-40B4-BE49-F238E27FC236}">
                <a16:creationId xmlns:a16="http://schemas.microsoft.com/office/drawing/2014/main" id="{25E61334-D8E5-4A74-869A-32EB9C75F3CC}"/>
              </a:ext>
            </a:extLst>
          </p:cNvPr>
          <p:cNvSpPr/>
          <p:nvPr/>
        </p:nvSpPr>
        <p:spPr>
          <a:xfrm rot="16200000">
            <a:off x="8643579" y="3354100"/>
            <a:ext cx="603115" cy="861795"/>
          </a:xfrm>
          <a:prstGeom prst="flowChartOffpageConnector">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2801"/>
          </a:p>
        </p:txBody>
      </p:sp>
      <p:sp>
        <p:nvSpPr>
          <p:cNvPr id="47" name="TextBox 46">
            <a:extLst>
              <a:ext uri="{FF2B5EF4-FFF2-40B4-BE49-F238E27FC236}">
                <a16:creationId xmlns:a16="http://schemas.microsoft.com/office/drawing/2014/main" id="{91A1F8F5-2A74-4CB6-A5CD-D5069248CDB1}"/>
              </a:ext>
            </a:extLst>
          </p:cNvPr>
          <p:cNvSpPr txBox="1"/>
          <p:nvPr/>
        </p:nvSpPr>
        <p:spPr>
          <a:xfrm>
            <a:off x="8640192" y="3574147"/>
            <a:ext cx="555051" cy="421700"/>
          </a:xfrm>
          <a:prstGeom prst="rect">
            <a:avLst/>
          </a:prstGeom>
          <a:noFill/>
        </p:spPr>
        <p:txBody>
          <a:bodyPr wrap="square" lIns="0" tIns="0" rIns="0" bIns="0" rtlCol="0">
            <a:noAutofit/>
          </a:bodyPr>
          <a:lstStyle/>
          <a:p>
            <a:pPr algn="ctr"/>
            <a:r>
              <a:rPr lang="en-US" sz="2801" b="1">
                <a:solidFill>
                  <a:schemeClr val="bg1"/>
                </a:solidFill>
              </a:rPr>
              <a:t>2</a:t>
            </a:r>
            <a:r>
              <a:rPr lang="id-ID" sz="2801" b="1">
                <a:solidFill>
                  <a:schemeClr val="bg1"/>
                </a:solidFill>
              </a:rPr>
              <a:t>.</a:t>
            </a:r>
            <a:endParaRPr lang="en-US" sz="2801" b="1">
              <a:solidFill>
                <a:schemeClr val="bg1"/>
              </a:solidFill>
            </a:endParaRPr>
          </a:p>
        </p:txBody>
      </p:sp>
      <p:sp>
        <p:nvSpPr>
          <p:cNvPr id="48" name="Rectangle 47">
            <a:extLst>
              <a:ext uri="{FF2B5EF4-FFF2-40B4-BE49-F238E27FC236}">
                <a16:creationId xmlns:a16="http://schemas.microsoft.com/office/drawing/2014/main" id="{1DDBD79C-B356-4016-8D2A-DFCC2147FEC1}"/>
              </a:ext>
            </a:extLst>
          </p:cNvPr>
          <p:cNvSpPr/>
          <p:nvPr/>
        </p:nvSpPr>
        <p:spPr>
          <a:xfrm>
            <a:off x="8310906" y="3483424"/>
            <a:ext cx="110984" cy="594689"/>
          </a:xfrm>
          <a:prstGeom prst="rect">
            <a:avLst/>
          </a:prstGeom>
          <a:solidFill>
            <a:schemeClr val="bg1">
              <a:lumMod val="6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1"/>
          </a:p>
        </p:txBody>
      </p:sp>
      <p:cxnSp>
        <p:nvCxnSpPr>
          <p:cNvPr id="49" name="Straight Connector 48">
            <a:extLst>
              <a:ext uri="{FF2B5EF4-FFF2-40B4-BE49-F238E27FC236}">
                <a16:creationId xmlns:a16="http://schemas.microsoft.com/office/drawing/2014/main" id="{73F67F3A-6116-4318-A3C9-FDD30CCCCDE3}"/>
              </a:ext>
            </a:extLst>
          </p:cNvPr>
          <p:cNvCxnSpPr>
            <a:cxnSpLocks/>
          </p:cNvCxnSpPr>
          <p:nvPr/>
        </p:nvCxnSpPr>
        <p:spPr>
          <a:xfrm>
            <a:off x="8247094" y="4269704"/>
            <a:ext cx="57357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0" name="Flowchart: Off-page Connector 49">
            <a:extLst>
              <a:ext uri="{FF2B5EF4-FFF2-40B4-BE49-F238E27FC236}">
                <a16:creationId xmlns:a16="http://schemas.microsoft.com/office/drawing/2014/main" id="{E5998601-65CC-4A18-A32E-847AE839274A}"/>
              </a:ext>
            </a:extLst>
          </p:cNvPr>
          <p:cNvSpPr/>
          <p:nvPr/>
        </p:nvSpPr>
        <p:spPr>
          <a:xfrm rot="16200000">
            <a:off x="8643579" y="4341040"/>
            <a:ext cx="603115" cy="861795"/>
          </a:xfrm>
          <a:prstGeom prst="flowChartOffpageConnector">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2801"/>
          </a:p>
        </p:txBody>
      </p:sp>
      <p:sp>
        <p:nvSpPr>
          <p:cNvPr id="51" name="Rectangle 50">
            <a:extLst>
              <a:ext uri="{FF2B5EF4-FFF2-40B4-BE49-F238E27FC236}">
                <a16:creationId xmlns:a16="http://schemas.microsoft.com/office/drawing/2014/main" id="{CFA52978-7E27-4C27-A47D-011855492117}"/>
              </a:ext>
            </a:extLst>
          </p:cNvPr>
          <p:cNvSpPr/>
          <p:nvPr/>
        </p:nvSpPr>
        <p:spPr>
          <a:xfrm>
            <a:off x="8310906" y="4470363"/>
            <a:ext cx="110984" cy="594689"/>
          </a:xfrm>
          <a:prstGeom prst="rect">
            <a:avLst/>
          </a:prstGeom>
          <a:solidFill>
            <a:schemeClr val="bg1">
              <a:lumMod val="6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1"/>
          </a:p>
        </p:txBody>
      </p:sp>
      <p:sp>
        <p:nvSpPr>
          <p:cNvPr id="52" name="TextBox 51">
            <a:extLst>
              <a:ext uri="{FF2B5EF4-FFF2-40B4-BE49-F238E27FC236}">
                <a16:creationId xmlns:a16="http://schemas.microsoft.com/office/drawing/2014/main" id="{3ACACB23-CEE8-468E-A98A-813415C06B73}"/>
              </a:ext>
            </a:extLst>
          </p:cNvPr>
          <p:cNvSpPr txBox="1"/>
          <p:nvPr/>
        </p:nvSpPr>
        <p:spPr>
          <a:xfrm>
            <a:off x="8640192" y="4561087"/>
            <a:ext cx="555051" cy="421700"/>
          </a:xfrm>
          <a:prstGeom prst="rect">
            <a:avLst/>
          </a:prstGeom>
          <a:noFill/>
        </p:spPr>
        <p:txBody>
          <a:bodyPr wrap="square" lIns="0" tIns="0" rIns="0" bIns="0" rtlCol="0">
            <a:noAutofit/>
          </a:bodyPr>
          <a:lstStyle/>
          <a:p>
            <a:pPr algn="ctr"/>
            <a:r>
              <a:rPr lang="en-US" sz="2801" b="1">
                <a:solidFill>
                  <a:schemeClr val="bg1"/>
                </a:solidFill>
              </a:rPr>
              <a:t>3</a:t>
            </a:r>
            <a:r>
              <a:rPr lang="id-ID" sz="2801" b="1">
                <a:solidFill>
                  <a:schemeClr val="bg1"/>
                </a:solidFill>
              </a:rPr>
              <a:t>.</a:t>
            </a:r>
            <a:endParaRPr lang="en-US" sz="2801" b="1">
              <a:solidFill>
                <a:schemeClr val="bg1"/>
              </a:solidFill>
            </a:endParaRPr>
          </a:p>
        </p:txBody>
      </p:sp>
      <p:sp>
        <p:nvSpPr>
          <p:cNvPr id="53" name="Flowchart: Off-page Connector 52">
            <a:extLst>
              <a:ext uri="{FF2B5EF4-FFF2-40B4-BE49-F238E27FC236}">
                <a16:creationId xmlns:a16="http://schemas.microsoft.com/office/drawing/2014/main" id="{FF4BFF49-87F1-4A91-B4B3-3554BC30302D}"/>
              </a:ext>
            </a:extLst>
          </p:cNvPr>
          <p:cNvSpPr/>
          <p:nvPr/>
        </p:nvSpPr>
        <p:spPr>
          <a:xfrm rot="16200000">
            <a:off x="8643579" y="5339581"/>
            <a:ext cx="603115" cy="861795"/>
          </a:xfrm>
          <a:prstGeom prst="flowChartOffpageConnector">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2801"/>
          </a:p>
        </p:txBody>
      </p:sp>
      <p:sp>
        <p:nvSpPr>
          <p:cNvPr id="54" name="TextBox 53">
            <a:extLst>
              <a:ext uri="{FF2B5EF4-FFF2-40B4-BE49-F238E27FC236}">
                <a16:creationId xmlns:a16="http://schemas.microsoft.com/office/drawing/2014/main" id="{55F2712E-D299-45BF-BFB0-1DC8A7B03D09}"/>
              </a:ext>
            </a:extLst>
          </p:cNvPr>
          <p:cNvSpPr txBox="1"/>
          <p:nvPr/>
        </p:nvSpPr>
        <p:spPr>
          <a:xfrm>
            <a:off x="8640192" y="5559628"/>
            <a:ext cx="555051" cy="421700"/>
          </a:xfrm>
          <a:prstGeom prst="rect">
            <a:avLst/>
          </a:prstGeom>
          <a:noFill/>
        </p:spPr>
        <p:txBody>
          <a:bodyPr wrap="square" lIns="0" tIns="0" rIns="0" bIns="0" rtlCol="0">
            <a:noAutofit/>
          </a:bodyPr>
          <a:lstStyle/>
          <a:p>
            <a:pPr algn="ctr"/>
            <a:r>
              <a:rPr lang="en-US" sz="2801" b="1">
                <a:solidFill>
                  <a:schemeClr val="bg1"/>
                </a:solidFill>
              </a:rPr>
              <a:t>4</a:t>
            </a:r>
            <a:r>
              <a:rPr lang="id-ID" sz="2801" b="1">
                <a:solidFill>
                  <a:schemeClr val="bg1"/>
                </a:solidFill>
              </a:rPr>
              <a:t>.</a:t>
            </a:r>
            <a:endParaRPr lang="en-US" sz="2801" b="1">
              <a:solidFill>
                <a:schemeClr val="bg1"/>
              </a:solidFill>
            </a:endParaRPr>
          </a:p>
        </p:txBody>
      </p:sp>
      <p:sp>
        <p:nvSpPr>
          <p:cNvPr id="55" name="Rectangle 54">
            <a:extLst>
              <a:ext uri="{FF2B5EF4-FFF2-40B4-BE49-F238E27FC236}">
                <a16:creationId xmlns:a16="http://schemas.microsoft.com/office/drawing/2014/main" id="{F644AA5D-693C-439F-BACD-DAEE40E7DE22}"/>
              </a:ext>
            </a:extLst>
          </p:cNvPr>
          <p:cNvSpPr/>
          <p:nvPr/>
        </p:nvSpPr>
        <p:spPr>
          <a:xfrm>
            <a:off x="8310906" y="5468905"/>
            <a:ext cx="110984" cy="594689"/>
          </a:xfrm>
          <a:prstGeom prst="rect">
            <a:avLst/>
          </a:prstGeom>
          <a:solidFill>
            <a:schemeClr val="bg1">
              <a:lumMod val="6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1"/>
          </a:p>
        </p:txBody>
      </p:sp>
      <p:cxnSp>
        <p:nvCxnSpPr>
          <p:cNvPr id="56" name="Straight Connector 55">
            <a:extLst>
              <a:ext uri="{FF2B5EF4-FFF2-40B4-BE49-F238E27FC236}">
                <a16:creationId xmlns:a16="http://schemas.microsoft.com/office/drawing/2014/main" id="{D1FD2735-62B7-4EA6-8D51-5DC2D26BA59D}"/>
              </a:ext>
            </a:extLst>
          </p:cNvPr>
          <p:cNvCxnSpPr>
            <a:cxnSpLocks/>
          </p:cNvCxnSpPr>
          <p:nvPr/>
        </p:nvCxnSpPr>
        <p:spPr>
          <a:xfrm>
            <a:off x="8247094" y="6255185"/>
            <a:ext cx="57357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Flowchart: Off-page Connector 56">
            <a:extLst>
              <a:ext uri="{FF2B5EF4-FFF2-40B4-BE49-F238E27FC236}">
                <a16:creationId xmlns:a16="http://schemas.microsoft.com/office/drawing/2014/main" id="{F469A340-10C2-4D79-9A79-DA1A29911EF9}"/>
              </a:ext>
            </a:extLst>
          </p:cNvPr>
          <p:cNvSpPr/>
          <p:nvPr/>
        </p:nvSpPr>
        <p:spPr>
          <a:xfrm rot="16200000">
            <a:off x="8643579" y="6326521"/>
            <a:ext cx="603115" cy="861795"/>
          </a:xfrm>
          <a:prstGeom prst="flowChartOffpageConnector">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2801"/>
          </a:p>
        </p:txBody>
      </p:sp>
      <p:sp>
        <p:nvSpPr>
          <p:cNvPr id="58" name="Rectangle 57">
            <a:extLst>
              <a:ext uri="{FF2B5EF4-FFF2-40B4-BE49-F238E27FC236}">
                <a16:creationId xmlns:a16="http://schemas.microsoft.com/office/drawing/2014/main" id="{5750A92E-1500-44B8-8DF5-72C4BD0BCAB1}"/>
              </a:ext>
            </a:extLst>
          </p:cNvPr>
          <p:cNvSpPr/>
          <p:nvPr/>
        </p:nvSpPr>
        <p:spPr>
          <a:xfrm>
            <a:off x="8310906" y="6455845"/>
            <a:ext cx="110984" cy="594689"/>
          </a:xfrm>
          <a:prstGeom prst="rect">
            <a:avLst/>
          </a:prstGeom>
          <a:solidFill>
            <a:schemeClr val="bg1">
              <a:lumMod val="6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1"/>
          </a:p>
        </p:txBody>
      </p:sp>
      <p:sp>
        <p:nvSpPr>
          <p:cNvPr id="59" name="TextBox 58">
            <a:extLst>
              <a:ext uri="{FF2B5EF4-FFF2-40B4-BE49-F238E27FC236}">
                <a16:creationId xmlns:a16="http://schemas.microsoft.com/office/drawing/2014/main" id="{F872E336-B34C-43AE-8941-53921E97260B}"/>
              </a:ext>
            </a:extLst>
          </p:cNvPr>
          <p:cNvSpPr txBox="1"/>
          <p:nvPr/>
        </p:nvSpPr>
        <p:spPr>
          <a:xfrm>
            <a:off x="8640192" y="6546568"/>
            <a:ext cx="555051" cy="421700"/>
          </a:xfrm>
          <a:prstGeom prst="rect">
            <a:avLst/>
          </a:prstGeom>
          <a:noFill/>
        </p:spPr>
        <p:txBody>
          <a:bodyPr wrap="square" lIns="0" tIns="0" rIns="0" bIns="0" rtlCol="0">
            <a:noAutofit/>
          </a:bodyPr>
          <a:lstStyle/>
          <a:p>
            <a:pPr algn="ctr"/>
            <a:r>
              <a:rPr lang="en-US" sz="2801" b="1">
                <a:solidFill>
                  <a:schemeClr val="bg1"/>
                </a:solidFill>
              </a:rPr>
              <a:t>5</a:t>
            </a:r>
            <a:r>
              <a:rPr lang="id-ID" sz="2801" b="1">
                <a:solidFill>
                  <a:schemeClr val="bg1"/>
                </a:solidFill>
              </a:rPr>
              <a:t>.</a:t>
            </a:r>
            <a:endParaRPr lang="en-US" sz="2801" b="1">
              <a:solidFill>
                <a:schemeClr val="bg1"/>
              </a:solidFill>
            </a:endParaRPr>
          </a:p>
        </p:txBody>
      </p:sp>
      <p:cxnSp>
        <p:nvCxnSpPr>
          <p:cNvPr id="60" name="Straight Connector 59">
            <a:extLst>
              <a:ext uri="{FF2B5EF4-FFF2-40B4-BE49-F238E27FC236}">
                <a16:creationId xmlns:a16="http://schemas.microsoft.com/office/drawing/2014/main" id="{C25B1AFD-F6B8-480C-BF53-8C96F48DBECF}"/>
              </a:ext>
            </a:extLst>
          </p:cNvPr>
          <p:cNvCxnSpPr>
            <a:cxnSpLocks/>
          </p:cNvCxnSpPr>
          <p:nvPr/>
        </p:nvCxnSpPr>
        <p:spPr>
          <a:xfrm>
            <a:off x="8247094" y="5284460"/>
            <a:ext cx="57357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22DE40-F9C3-439E-97F3-2AE09AA9DED0}"/>
              </a:ext>
            </a:extLst>
          </p:cNvPr>
          <p:cNvCxnSpPr>
            <a:cxnSpLocks/>
          </p:cNvCxnSpPr>
          <p:nvPr/>
        </p:nvCxnSpPr>
        <p:spPr>
          <a:xfrm>
            <a:off x="8247094" y="7225910"/>
            <a:ext cx="573570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913E735-5CF9-4DF5-A7CE-193A234AED5C}"/>
              </a:ext>
            </a:extLst>
          </p:cNvPr>
          <p:cNvSpPr/>
          <p:nvPr/>
        </p:nvSpPr>
        <p:spPr>
          <a:xfrm>
            <a:off x="9669415" y="5585812"/>
            <a:ext cx="6908011" cy="369332"/>
          </a:xfrm>
          <a:prstGeom prst="rect">
            <a:avLst/>
          </a:prstGeom>
        </p:spPr>
        <p:txBody>
          <a:bodyPr wrap="square" lIns="0" tIns="0" rIns="0" bIns="0" anchor="ctr">
            <a:spAutoFit/>
          </a:bodyPr>
          <a:lstStyle/>
          <a:p>
            <a:r>
              <a:rPr lang="en-IN" sz="2400" b="1"/>
              <a:t>Benefits</a:t>
            </a:r>
            <a:endParaRPr lang="en-US" sz="2400" b="1">
              <a:solidFill>
                <a:srgbClr val="000000"/>
              </a:solidFill>
            </a:endParaRPr>
          </a:p>
        </p:txBody>
      </p:sp>
      <p:sp>
        <p:nvSpPr>
          <p:cNvPr id="73" name="Rectangle 72">
            <a:extLst>
              <a:ext uri="{FF2B5EF4-FFF2-40B4-BE49-F238E27FC236}">
                <a16:creationId xmlns:a16="http://schemas.microsoft.com/office/drawing/2014/main" id="{6729AE7B-41E4-4371-8B82-F860B2DE6D83}"/>
              </a:ext>
            </a:extLst>
          </p:cNvPr>
          <p:cNvSpPr/>
          <p:nvPr/>
        </p:nvSpPr>
        <p:spPr>
          <a:xfrm>
            <a:off x="8310906" y="2454947"/>
            <a:ext cx="110984" cy="594689"/>
          </a:xfrm>
          <a:prstGeom prst="rect">
            <a:avLst/>
          </a:prstGeom>
          <a:solidFill>
            <a:schemeClr val="bg1">
              <a:lumMod val="6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1"/>
          </a:p>
        </p:txBody>
      </p:sp>
      <p:sp>
        <p:nvSpPr>
          <p:cNvPr id="74" name="Flowchart: Off-page Connector 73">
            <a:extLst>
              <a:ext uri="{FF2B5EF4-FFF2-40B4-BE49-F238E27FC236}">
                <a16:creationId xmlns:a16="http://schemas.microsoft.com/office/drawing/2014/main" id="{DF598ABA-5938-4E04-94A3-2A085DF0E779}"/>
              </a:ext>
            </a:extLst>
          </p:cNvPr>
          <p:cNvSpPr/>
          <p:nvPr/>
        </p:nvSpPr>
        <p:spPr>
          <a:xfrm rot="16200000">
            <a:off x="8624490" y="2315109"/>
            <a:ext cx="603115" cy="861795"/>
          </a:xfrm>
          <a:prstGeom prst="flowChartOffpageConnector">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sz="2801"/>
          </a:p>
        </p:txBody>
      </p:sp>
      <p:sp>
        <p:nvSpPr>
          <p:cNvPr id="72" name="TextBox 71">
            <a:extLst>
              <a:ext uri="{FF2B5EF4-FFF2-40B4-BE49-F238E27FC236}">
                <a16:creationId xmlns:a16="http://schemas.microsoft.com/office/drawing/2014/main" id="{B6B8E041-30B2-467D-8C21-8759D6CC6875}"/>
              </a:ext>
            </a:extLst>
          </p:cNvPr>
          <p:cNvSpPr txBox="1"/>
          <p:nvPr/>
        </p:nvSpPr>
        <p:spPr>
          <a:xfrm>
            <a:off x="8640192" y="2535156"/>
            <a:ext cx="555051" cy="421700"/>
          </a:xfrm>
          <a:prstGeom prst="rect">
            <a:avLst/>
          </a:prstGeom>
          <a:noFill/>
        </p:spPr>
        <p:txBody>
          <a:bodyPr wrap="square" lIns="0" tIns="0" rIns="0" bIns="0" rtlCol="0">
            <a:noAutofit/>
          </a:bodyPr>
          <a:lstStyle/>
          <a:p>
            <a:pPr algn="ctr"/>
            <a:r>
              <a:rPr lang="id-ID" sz="2801" b="1">
                <a:solidFill>
                  <a:schemeClr val="bg1"/>
                </a:solidFill>
              </a:rPr>
              <a:t>1.</a:t>
            </a:r>
            <a:endParaRPr lang="en-US" sz="2801" b="1">
              <a:solidFill>
                <a:schemeClr val="bg1"/>
              </a:solidFill>
            </a:endParaRPr>
          </a:p>
        </p:txBody>
      </p:sp>
      <p:sp>
        <p:nvSpPr>
          <p:cNvPr id="80" name="TextBox 79">
            <a:extLst>
              <a:ext uri="{FF2B5EF4-FFF2-40B4-BE49-F238E27FC236}">
                <a16:creationId xmlns:a16="http://schemas.microsoft.com/office/drawing/2014/main" id="{5C83C1F2-EDB6-43E8-96AF-442CEFD973AF}"/>
              </a:ext>
            </a:extLst>
          </p:cNvPr>
          <p:cNvSpPr txBox="1"/>
          <p:nvPr/>
        </p:nvSpPr>
        <p:spPr>
          <a:xfrm>
            <a:off x="8665431" y="8401223"/>
            <a:ext cx="547769" cy="421688"/>
          </a:xfrm>
          <a:prstGeom prst="rect">
            <a:avLst/>
          </a:prstGeom>
          <a:noFill/>
        </p:spPr>
        <p:txBody>
          <a:bodyPr wrap="square" lIns="0" tIns="0" rIns="0" bIns="0" rtlCol="0">
            <a:noAutofit/>
          </a:bodyPr>
          <a:lstStyle/>
          <a:p>
            <a:pPr algn="ctr"/>
            <a:r>
              <a:rPr lang="en-US" sz="2801" b="1">
                <a:solidFill>
                  <a:schemeClr val="bg1"/>
                </a:solidFill>
              </a:rPr>
              <a:t>3</a:t>
            </a:r>
            <a:r>
              <a:rPr lang="id-ID" sz="2801" b="1">
                <a:solidFill>
                  <a:schemeClr val="bg1"/>
                </a:solidFill>
              </a:rPr>
              <a:t>.</a:t>
            </a:r>
            <a:endParaRPr lang="en-US" sz="2801" b="1">
              <a:solidFill>
                <a:schemeClr val="bg1"/>
              </a:solidFill>
            </a:endParaRPr>
          </a:p>
        </p:txBody>
      </p:sp>
      <p:cxnSp>
        <p:nvCxnSpPr>
          <p:cNvPr id="13" name="Straight Connector 12">
            <a:extLst>
              <a:ext uri="{FF2B5EF4-FFF2-40B4-BE49-F238E27FC236}">
                <a16:creationId xmlns:a16="http://schemas.microsoft.com/office/drawing/2014/main" id="{DAB2D349-7871-1E50-DD8D-8B17CDF7EBD3}"/>
              </a:ext>
            </a:extLst>
          </p:cNvPr>
          <p:cNvCxnSpPr>
            <a:cxnSpLocks/>
          </p:cNvCxnSpPr>
          <p:nvPr/>
        </p:nvCxnSpPr>
        <p:spPr>
          <a:xfrm>
            <a:off x="8384745" y="3175019"/>
            <a:ext cx="57357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F27F1A6-1DAE-777F-4D36-9E3E29AD43AF}"/>
              </a:ext>
            </a:extLst>
          </p:cNvPr>
          <p:cNvSpPr/>
          <p:nvPr/>
        </p:nvSpPr>
        <p:spPr>
          <a:xfrm>
            <a:off x="9669415" y="6572752"/>
            <a:ext cx="6908011" cy="369332"/>
          </a:xfrm>
          <a:prstGeom prst="rect">
            <a:avLst/>
          </a:prstGeom>
        </p:spPr>
        <p:txBody>
          <a:bodyPr wrap="square" lIns="0" tIns="0" rIns="0" bIns="0" anchor="ctr">
            <a:spAutoFit/>
          </a:bodyPr>
          <a:lstStyle/>
          <a:p>
            <a:r>
              <a:rPr lang="en-IN" sz="2400" b="1"/>
              <a:t>Project Commercials</a:t>
            </a:r>
            <a:endParaRPr lang="en-US" sz="2400" b="1">
              <a:solidFill>
                <a:srgbClr val="000000"/>
              </a:solidFill>
            </a:endParaRPr>
          </a:p>
        </p:txBody>
      </p:sp>
      <p:sp>
        <p:nvSpPr>
          <p:cNvPr id="31" name="TextBox 30">
            <a:extLst>
              <a:ext uri="{FF2B5EF4-FFF2-40B4-BE49-F238E27FC236}">
                <a16:creationId xmlns:a16="http://schemas.microsoft.com/office/drawing/2014/main" id="{004DC664-A94A-132C-3AD3-F0F96759B074}"/>
              </a:ext>
            </a:extLst>
          </p:cNvPr>
          <p:cNvSpPr txBox="1"/>
          <p:nvPr/>
        </p:nvSpPr>
        <p:spPr>
          <a:xfrm>
            <a:off x="2715160" y="9314427"/>
            <a:ext cx="555051" cy="421700"/>
          </a:xfrm>
          <a:prstGeom prst="rect">
            <a:avLst/>
          </a:prstGeom>
          <a:noFill/>
        </p:spPr>
        <p:txBody>
          <a:bodyPr wrap="square" lIns="0" tIns="0" rIns="0" bIns="0" rtlCol="0">
            <a:noAutofit/>
          </a:bodyPr>
          <a:lstStyle/>
          <a:p>
            <a:pPr algn="ctr"/>
            <a:r>
              <a:rPr lang="en-IN" sz="2801" b="1">
                <a:solidFill>
                  <a:schemeClr val="bg1"/>
                </a:solidFill>
              </a:rPr>
              <a:t>8</a:t>
            </a:r>
            <a:r>
              <a:rPr lang="id-ID" sz="2801" b="1">
                <a:solidFill>
                  <a:schemeClr val="bg1"/>
                </a:solidFill>
              </a:rPr>
              <a:t>.</a:t>
            </a:r>
            <a:endParaRPr lang="en-US" sz="2801" b="1">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B12EA-A35F-A831-E074-D0CD095931B2}"/>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F2666AD1-3B2F-1D87-2BB1-573D30286A79}"/>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Arial Black"/>
              </a:rPr>
              <a:t>Commercial Model</a:t>
            </a:r>
          </a:p>
        </p:txBody>
      </p:sp>
      <p:grpSp>
        <p:nvGrpSpPr>
          <p:cNvPr id="3" name="Group 10">
            <a:extLst>
              <a:ext uri="{FF2B5EF4-FFF2-40B4-BE49-F238E27FC236}">
                <a16:creationId xmlns:a16="http://schemas.microsoft.com/office/drawing/2014/main" id="{8BCCADD7-34A6-FAA4-EEDA-12E12BF17194}"/>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0F552FAC-02E3-5DFE-8600-01F354961F7F}"/>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205086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F1B32-5109-C154-B6BE-F5067DA5488D}"/>
            </a:ext>
          </a:extLst>
        </p:cNvPr>
        <p:cNvGrpSpPr/>
        <p:nvPr/>
      </p:nvGrpSpPr>
      <p:grpSpPr>
        <a:xfrm>
          <a:off x="0" y="0"/>
          <a:ext cx="0" cy="0"/>
          <a:chOff x="0" y="0"/>
          <a:chExt cx="0" cy="0"/>
        </a:xfrm>
      </p:grpSpPr>
      <p:sp>
        <p:nvSpPr>
          <p:cNvPr id="2" name="TextBox 22">
            <a:extLst>
              <a:ext uri="{FF2B5EF4-FFF2-40B4-BE49-F238E27FC236}">
                <a16:creationId xmlns:a16="http://schemas.microsoft.com/office/drawing/2014/main" id="{EE37D127-B134-02DB-F239-955F796B3AE2}"/>
              </a:ext>
            </a:extLst>
          </p:cNvPr>
          <p:cNvSpPr txBox="1"/>
          <p:nvPr/>
        </p:nvSpPr>
        <p:spPr>
          <a:xfrm>
            <a:off x="1197507" y="435686"/>
            <a:ext cx="13944957" cy="553998"/>
          </a:xfrm>
          <a:prstGeom prst="rect">
            <a:avLst/>
          </a:prstGeom>
        </p:spPr>
        <p:txBody>
          <a:bodyPr wrap="square" lIns="0" tIns="0" rIns="0" bIns="0" rtlCol="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IN" sz="3600" b="1">
                <a:latin typeface="Arial Black" panose="020B0604020202020204" pitchFamily="34" charset="0"/>
                <a:cs typeface="Arial Black" panose="020B0604020202020204" pitchFamily="34" charset="0"/>
              </a:rPr>
              <a:t>Working Together</a:t>
            </a:r>
            <a:endParaRPr lang="en-US" sz="3600">
              <a:sym typeface="Montserrat Classic Bold"/>
            </a:endParaRPr>
          </a:p>
        </p:txBody>
      </p:sp>
      <p:grpSp>
        <p:nvGrpSpPr>
          <p:cNvPr id="4" name="Group 3">
            <a:extLst>
              <a:ext uri="{FF2B5EF4-FFF2-40B4-BE49-F238E27FC236}">
                <a16:creationId xmlns:a16="http://schemas.microsoft.com/office/drawing/2014/main" id="{3F290324-ABFD-D4BB-CF9A-1995ADE465C2}"/>
              </a:ext>
            </a:extLst>
          </p:cNvPr>
          <p:cNvGrpSpPr/>
          <p:nvPr/>
        </p:nvGrpSpPr>
        <p:grpSpPr>
          <a:xfrm>
            <a:off x="1854977" y="1758736"/>
            <a:ext cx="13903992" cy="7486655"/>
            <a:chOff x="1135940" y="1228851"/>
            <a:chExt cx="9269328" cy="4991103"/>
          </a:xfrm>
        </p:grpSpPr>
        <p:grpSp>
          <p:nvGrpSpPr>
            <p:cNvPr id="6" name="Group 5">
              <a:extLst>
                <a:ext uri="{FF2B5EF4-FFF2-40B4-BE49-F238E27FC236}">
                  <a16:creationId xmlns:a16="http://schemas.microsoft.com/office/drawing/2014/main" id="{FE44D590-2652-4CD9-2997-54CEBD451485}"/>
                </a:ext>
              </a:extLst>
            </p:cNvPr>
            <p:cNvGrpSpPr/>
            <p:nvPr/>
          </p:nvGrpSpPr>
          <p:grpSpPr>
            <a:xfrm>
              <a:off x="1135940" y="2559875"/>
              <a:ext cx="2226525" cy="3660079"/>
              <a:chOff x="859488" y="1814533"/>
              <a:chExt cx="2226525" cy="3660079"/>
            </a:xfrm>
          </p:grpSpPr>
          <p:grpSp>
            <p:nvGrpSpPr>
              <p:cNvPr id="112" name="Group 111">
                <a:extLst>
                  <a:ext uri="{FF2B5EF4-FFF2-40B4-BE49-F238E27FC236}">
                    <a16:creationId xmlns:a16="http://schemas.microsoft.com/office/drawing/2014/main" id="{57C8034E-5F52-C369-290E-E019FD64A1D3}"/>
                  </a:ext>
                </a:extLst>
              </p:cNvPr>
              <p:cNvGrpSpPr/>
              <p:nvPr/>
            </p:nvGrpSpPr>
            <p:grpSpPr>
              <a:xfrm>
                <a:off x="859488" y="1814533"/>
                <a:ext cx="2152073" cy="3660079"/>
                <a:chOff x="544945" y="1664833"/>
                <a:chExt cx="2152073" cy="4615888"/>
              </a:xfrm>
            </p:grpSpPr>
            <p:sp>
              <p:nvSpPr>
                <p:cNvPr id="117" name="Rectangle 116">
                  <a:extLst>
                    <a:ext uri="{FF2B5EF4-FFF2-40B4-BE49-F238E27FC236}">
                      <a16:creationId xmlns:a16="http://schemas.microsoft.com/office/drawing/2014/main" id="{E4131EE0-3E0F-8F8C-23E6-F6F4EEE9BCDA}"/>
                    </a:ext>
                  </a:extLst>
                </p:cNvPr>
                <p:cNvSpPr/>
                <p:nvPr/>
              </p:nvSpPr>
              <p:spPr>
                <a:xfrm>
                  <a:off x="775855" y="2207485"/>
                  <a:ext cx="1921163" cy="407323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18" name="Group 117">
                  <a:extLst>
                    <a:ext uri="{FF2B5EF4-FFF2-40B4-BE49-F238E27FC236}">
                      <a16:creationId xmlns:a16="http://schemas.microsoft.com/office/drawing/2014/main" id="{BA436E36-DB20-CED3-B017-DD3B6AC804D5}"/>
                    </a:ext>
                  </a:extLst>
                </p:cNvPr>
                <p:cNvGrpSpPr/>
                <p:nvPr/>
              </p:nvGrpSpPr>
              <p:grpSpPr>
                <a:xfrm>
                  <a:off x="544945" y="2207485"/>
                  <a:ext cx="2152073" cy="846430"/>
                  <a:chOff x="544945" y="2207485"/>
                  <a:chExt cx="2152073" cy="846430"/>
                </a:xfrm>
              </p:grpSpPr>
              <p:sp>
                <p:nvSpPr>
                  <p:cNvPr id="120" name="Rectangle 119">
                    <a:extLst>
                      <a:ext uri="{FF2B5EF4-FFF2-40B4-BE49-F238E27FC236}">
                        <a16:creationId xmlns:a16="http://schemas.microsoft.com/office/drawing/2014/main" id="{5E20DFC1-B701-95FD-CAFB-94F73CE5812A}"/>
                      </a:ext>
                    </a:extLst>
                  </p:cNvPr>
                  <p:cNvSpPr/>
                  <p:nvPr/>
                </p:nvSpPr>
                <p:spPr>
                  <a:xfrm>
                    <a:off x="544945" y="2207485"/>
                    <a:ext cx="2152073" cy="544951"/>
                  </a:xfrm>
                  <a:prstGeom prst="rect">
                    <a:avLst/>
                  </a:prstGeom>
                  <a:solidFill>
                    <a:srgbClr val="5B9BD5">
                      <a:lumMod val="5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Starter Pack</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ight Triangle 120">
                    <a:extLst>
                      <a:ext uri="{FF2B5EF4-FFF2-40B4-BE49-F238E27FC236}">
                        <a16:creationId xmlns:a16="http://schemas.microsoft.com/office/drawing/2014/main" id="{66287D60-6046-5B46-12D7-EF6D365BA09A}"/>
                      </a:ext>
                    </a:extLst>
                  </p:cNvPr>
                  <p:cNvSpPr/>
                  <p:nvPr/>
                </p:nvSpPr>
                <p:spPr>
                  <a:xfrm rot="5400000" flipV="1">
                    <a:off x="507522" y="2787211"/>
                    <a:ext cx="309427" cy="223982"/>
                  </a:xfrm>
                  <a:prstGeom prst="rtTriangle">
                    <a:avLst/>
                  </a:prstGeom>
                  <a:solidFill>
                    <a:srgbClr val="4472C4"/>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9" name="Right Triangle 118">
                  <a:extLst>
                    <a:ext uri="{FF2B5EF4-FFF2-40B4-BE49-F238E27FC236}">
                      <a16:creationId xmlns:a16="http://schemas.microsoft.com/office/drawing/2014/main" id="{DC4C24EA-8E80-F95D-369D-D623A4B5CFA7}"/>
                    </a:ext>
                  </a:extLst>
                </p:cNvPr>
                <p:cNvSpPr/>
                <p:nvPr/>
              </p:nvSpPr>
              <p:spPr>
                <a:xfrm rot="10800000" flipV="1">
                  <a:off x="544945" y="1664833"/>
                  <a:ext cx="2152072" cy="544951"/>
                </a:xfrm>
                <a:prstGeom prst="rtTriangle">
                  <a:avLst/>
                </a:prstGeom>
                <a:solidFill>
                  <a:srgbClr val="4472C4"/>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TextBox 103">
                <a:extLst>
                  <a:ext uri="{FF2B5EF4-FFF2-40B4-BE49-F238E27FC236}">
                    <a16:creationId xmlns:a16="http://schemas.microsoft.com/office/drawing/2014/main" id="{455A5D14-CCB5-A57F-0A62-557D6DD2E885}"/>
                  </a:ext>
                </a:extLst>
              </p:cNvPr>
              <p:cNvSpPr txBox="1"/>
              <p:nvPr/>
            </p:nvSpPr>
            <p:spPr>
              <a:xfrm>
                <a:off x="1069114" y="3098378"/>
                <a:ext cx="2016899" cy="1061829"/>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panose="020B0604020202020204" pitchFamily="34" charset="0"/>
                  <a:buChar char="•"/>
                </a:pPr>
                <a:r>
                  <a:rPr lang="en-IN" sz="1575">
                    <a:solidFill>
                      <a:prstClr val="black"/>
                    </a:solidFill>
                    <a:cs typeface="Arial"/>
                  </a:rPr>
                  <a:t>Assess 5 ABAP Objects</a:t>
                </a:r>
                <a:endParaRPr lang="en-IN" sz="1575">
                  <a:solidFill>
                    <a:prstClr val="black"/>
                  </a:solidFill>
                  <a:ea typeface="Calibri"/>
                  <a:cs typeface="Arial"/>
                </a:endParaRPr>
              </a:p>
              <a:p>
                <a:pPr marL="257175" indent="-257175">
                  <a:buFont typeface="Arial" panose="020B0604020202020204" pitchFamily="34" charset="0"/>
                  <a:buChar char="•"/>
                </a:pPr>
                <a:r>
                  <a:rPr lang="en-IN" sz="1575">
                    <a:solidFill>
                      <a:prstClr val="black"/>
                    </a:solidFill>
                    <a:cs typeface="Arial"/>
                  </a:rPr>
                  <a:t>Share detailed technical and functional assessment</a:t>
                </a:r>
              </a:p>
              <a:p>
                <a:pPr marL="257175" indent="-257175">
                  <a:buFont typeface="Arial" panose="020B0604020202020204" pitchFamily="34" charset="0"/>
                  <a:buChar char="•"/>
                </a:pPr>
                <a:r>
                  <a:rPr lang="en-IN" sz="1575">
                    <a:solidFill>
                      <a:prstClr val="black"/>
                    </a:solidFill>
                    <a:cs typeface="Arial"/>
                  </a:rPr>
                  <a:t>BTP services utilization estimation</a:t>
                </a:r>
              </a:p>
              <a:p>
                <a:pPr marL="257175" indent="-257175">
                  <a:buFont typeface="Arial" panose="020B0604020202020204" pitchFamily="34" charset="0"/>
                  <a:buChar char="•"/>
                </a:pPr>
                <a:r>
                  <a:rPr lang="en-IN" sz="1575">
                    <a:solidFill>
                      <a:prstClr val="black"/>
                    </a:solidFill>
                    <a:ea typeface="Calibri"/>
                    <a:cs typeface="Arial"/>
                  </a:rPr>
                  <a:t>Modernization effort estimate</a:t>
                </a:r>
                <a:endParaRPr lang="en-IN" sz="1575">
                  <a:solidFill>
                    <a:prstClr val="black"/>
                  </a:solidFill>
                  <a:ea typeface="Calibri"/>
                  <a:cs typeface="Arial" panose="020B0604020202020204" pitchFamily="34" charset="0"/>
                </a:endParaRPr>
              </a:p>
            </p:txBody>
          </p:sp>
          <p:sp>
            <p:nvSpPr>
              <p:cNvPr id="114" name="Rectangle 113">
                <a:extLst>
                  <a:ext uri="{FF2B5EF4-FFF2-40B4-BE49-F238E27FC236}">
                    <a16:creationId xmlns:a16="http://schemas.microsoft.com/office/drawing/2014/main" id="{8EF511C6-4487-0055-05A0-2591EB634549}"/>
                  </a:ext>
                </a:extLst>
              </p:cNvPr>
              <p:cNvSpPr/>
              <p:nvPr/>
            </p:nvSpPr>
            <p:spPr>
              <a:xfrm>
                <a:off x="1088770" y="2787659"/>
                <a:ext cx="1924545" cy="310001"/>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115" name="Rectangle 114">
                <a:extLst>
                  <a:ext uri="{FF2B5EF4-FFF2-40B4-BE49-F238E27FC236}">
                    <a16:creationId xmlns:a16="http://schemas.microsoft.com/office/drawing/2014/main" id="{4AB54DE6-FF8B-50E8-0F16-2986D73BE844}"/>
                  </a:ext>
                </a:extLst>
              </p:cNvPr>
              <p:cNvSpPr/>
              <p:nvPr/>
            </p:nvSpPr>
            <p:spPr>
              <a:xfrm>
                <a:off x="1086565" y="4297160"/>
                <a:ext cx="1917533" cy="284499"/>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116" name="TextBox 106">
                <a:extLst>
                  <a:ext uri="{FF2B5EF4-FFF2-40B4-BE49-F238E27FC236}">
                    <a16:creationId xmlns:a16="http://schemas.microsoft.com/office/drawing/2014/main" id="{356B4256-0CAD-8734-6F7A-71D72B31B910}"/>
                  </a:ext>
                </a:extLst>
              </p:cNvPr>
              <p:cNvSpPr txBox="1"/>
              <p:nvPr/>
            </p:nvSpPr>
            <p:spPr>
              <a:xfrm>
                <a:off x="1090398" y="4594620"/>
                <a:ext cx="1916403"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US" sz="1800" kern="0">
                    <a:solidFill>
                      <a:prstClr val="black"/>
                    </a:solidFill>
                    <a:cs typeface="Calibri"/>
                  </a:rPr>
                  <a:t>1</a:t>
                </a:r>
                <a:r>
                  <a:rPr kumimoji="0" lang="en-US" sz="1800" b="0" i="0" u="none" strike="noStrike" kern="0" cap="none" spc="0" normalizeH="0" baseline="0" noProof="0">
                    <a:ln>
                      <a:noFill/>
                    </a:ln>
                    <a:solidFill>
                      <a:prstClr val="black"/>
                    </a:solidFill>
                    <a:effectLst/>
                    <a:uLnTx/>
                    <a:uFillTx/>
                    <a:cs typeface="Calibri"/>
                  </a:rPr>
                  <a:t> weeks</a:t>
                </a:r>
                <a:endParaRPr kumimoji="0" lang="en-US" sz="1800" b="0" i="0" u="none" strike="noStrike" kern="0" cap="none" spc="0" normalizeH="0" baseline="0" noProof="0">
                  <a:ln>
                    <a:noFill/>
                  </a:ln>
                  <a:solidFill>
                    <a:prstClr val="black"/>
                  </a:solidFill>
                  <a:effectLst/>
                  <a:uLnTx/>
                  <a:uFillTx/>
                </a:endParaRPr>
              </a:p>
            </p:txBody>
          </p:sp>
        </p:grpSp>
        <p:grpSp>
          <p:nvGrpSpPr>
            <p:cNvPr id="7" name="Group 6">
              <a:extLst>
                <a:ext uri="{FF2B5EF4-FFF2-40B4-BE49-F238E27FC236}">
                  <a16:creationId xmlns:a16="http://schemas.microsoft.com/office/drawing/2014/main" id="{29C5AB8C-2B83-F577-A285-72A25F0084B6}"/>
                </a:ext>
              </a:extLst>
            </p:cNvPr>
            <p:cNvGrpSpPr/>
            <p:nvPr/>
          </p:nvGrpSpPr>
          <p:grpSpPr>
            <a:xfrm>
              <a:off x="3485685" y="2144756"/>
              <a:ext cx="2239063" cy="4075197"/>
              <a:chOff x="3209233" y="1399414"/>
              <a:chExt cx="2239063" cy="4075197"/>
            </a:xfrm>
          </p:grpSpPr>
          <p:grpSp>
            <p:nvGrpSpPr>
              <p:cNvPr id="102" name="Group 101">
                <a:extLst>
                  <a:ext uri="{FF2B5EF4-FFF2-40B4-BE49-F238E27FC236}">
                    <a16:creationId xmlns:a16="http://schemas.microsoft.com/office/drawing/2014/main" id="{21894D05-477C-5FD9-99E6-92F9FB891683}"/>
                  </a:ext>
                </a:extLst>
              </p:cNvPr>
              <p:cNvGrpSpPr/>
              <p:nvPr/>
            </p:nvGrpSpPr>
            <p:grpSpPr>
              <a:xfrm>
                <a:off x="3209233" y="1399414"/>
                <a:ext cx="2152073" cy="4075197"/>
                <a:chOff x="544945" y="1664833"/>
                <a:chExt cx="2152073" cy="4535690"/>
              </a:xfrm>
            </p:grpSpPr>
            <p:sp>
              <p:nvSpPr>
                <p:cNvPr id="107" name="Rectangle 106">
                  <a:extLst>
                    <a:ext uri="{FF2B5EF4-FFF2-40B4-BE49-F238E27FC236}">
                      <a16:creationId xmlns:a16="http://schemas.microsoft.com/office/drawing/2014/main" id="{A18038CA-AF96-50CF-FBB9-7A474E578A9A}"/>
                    </a:ext>
                  </a:extLst>
                </p:cNvPr>
                <p:cNvSpPr/>
                <p:nvPr/>
              </p:nvSpPr>
              <p:spPr>
                <a:xfrm>
                  <a:off x="775855" y="2207486"/>
                  <a:ext cx="1921163" cy="3993037"/>
                </a:xfrm>
                <a:prstGeom prst="rect">
                  <a:avLst/>
                </a:prstGeom>
                <a:solidFill>
                  <a:srgbClr val="70AD47">
                    <a:lumMod val="40000"/>
                    <a:lumOff val="6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2370DC17-1468-55F5-22DA-EC94DCBF7066}"/>
                    </a:ext>
                  </a:extLst>
                </p:cNvPr>
                <p:cNvGrpSpPr/>
                <p:nvPr/>
              </p:nvGrpSpPr>
              <p:grpSpPr>
                <a:xfrm>
                  <a:off x="544945" y="2207485"/>
                  <a:ext cx="2152073" cy="858663"/>
                  <a:chOff x="544945" y="2207485"/>
                  <a:chExt cx="2152073" cy="858663"/>
                </a:xfrm>
              </p:grpSpPr>
              <p:sp>
                <p:nvSpPr>
                  <p:cNvPr id="110" name="Rectangle 109">
                    <a:extLst>
                      <a:ext uri="{FF2B5EF4-FFF2-40B4-BE49-F238E27FC236}">
                        <a16:creationId xmlns:a16="http://schemas.microsoft.com/office/drawing/2014/main" id="{1665250D-E556-B2CC-6FF0-259BA270EAD2}"/>
                      </a:ext>
                    </a:extLst>
                  </p:cNvPr>
                  <p:cNvSpPr/>
                  <p:nvPr/>
                </p:nvSpPr>
                <p:spPr>
                  <a:xfrm>
                    <a:off x="544945" y="2207485"/>
                    <a:ext cx="2152073" cy="544951"/>
                  </a:xfrm>
                  <a:prstGeom prst="rect">
                    <a:avLst/>
                  </a:prstGeom>
                  <a:solidFill>
                    <a:srgbClr val="70AD47">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Silver</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ight Triangle 110">
                    <a:extLst>
                      <a:ext uri="{FF2B5EF4-FFF2-40B4-BE49-F238E27FC236}">
                        <a16:creationId xmlns:a16="http://schemas.microsoft.com/office/drawing/2014/main" id="{2E4AE332-DFA5-8D03-923E-C3BD6E290F7E}"/>
                      </a:ext>
                    </a:extLst>
                  </p:cNvPr>
                  <p:cNvSpPr/>
                  <p:nvPr/>
                </p:nvSpPr>
                <p:spPr>
                  <a:xfrm rot="5400000" flipV="1">
                    <a:off x="515473" y="2799444"/>
                    <a:ext cx="309427" cy="223982"/>
                  </a:xfrm>
                  <a:prstGeom prst="rtTriangle">
                    <a:avLst/>
                  </a:prstGeom>
                  <a:solidFill>
                    <a:srgbClr val="A9D18E"/>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9" name="Right Triangle 108">
                  <a:extLst>
                    <a:ext uri="{FF2B5EF4-FFF2-40B4-BE49-F238E27FC236}">
                      <a16:creationId xmlns:a16="http://schemas.microsoft.com/office/drawing/2014/main" id="{73401E09-E04E-697C-F1F6-F371FAD71C48}"/>
                    </a:ext>
                  </a:extLst>
                </p:cNvPr>
                <p:cNvSpPr/>
                <p:nvPr/>
              </p:nvSpPr>
              <p:spPr>
                <a:xfrm rot="10800000" flipV="1">
                  <a:off x="544945" y="1664833"/>
                  <a:ext cx="2152072" cy="544951"/>
                </a:xfrm>
                <a:prstGeom prst="rtTriangle">
                  <a:avLst/>
                </a:prstGeom>
                <a:solidFill>
                  <a:srgbClr val="70AD47">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3" name="Rectangle 102">
                <a:extLst>
                  <a:ext uri="{FF2B5EF4-FFF2-40B4-BE49-F238E27FC236}">
                    <a16:creationId xmlns:a16="http://schemas.microsoft.com/office/drawing/2014/main" id="{102703DE-C007-1B87-6BC7-4F61C7DD5C3C}"/>
                  </a:ext>
                </a:extLst>
              </p:cNvPr>
              <p:cNvSpPr/>
              <p:nvPr/>
            </p:nvSpPr>
            <p:spPr>
              <a:xfrm>
                <a:off x="3441064" y="2486226"/>
                <a:ext cx="1934708" cy="343964"/>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104" name="Rectangle 103">
                <a:extLst>
                  <a:ext uri="{FF2B5EF4-FFF2-40B4-BE49-F238E27FC236}">
                    <a16:creationId xmlns:a16="http://schemas.microsoft.com/office/drawing/2014/main" id="{B6E400FB-3453-20E8-D39C-5845239BC3BC}"/>
                  </a:ext>
                </a:extLst>
              </p:cNvPr>
              <p:cNvSpPr/>
              <p:nvPr/>
            </p:nvSpPr>
            <p:spPr>
              <a:xfrm>
                <a:off x="3440144" y="4293187"/>
                <a:ext cx="1921162" cy="288471"/>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105" name="TextBox 95">
                <a:extLst>
                  <a:ext uri="{FF2B5EF4-FFF2-40B4-BE49-F238E27FC236}">
                    <a16:creationId xmlns:a16="http://schemas.microsoft.com/office/drawing/2014/main" id="{77A7681C-5648-952D-65C6-3125B5C81796}"/>
                  </a:ext>
                </a:extLst>
              </p:cNvPr>
              <p:cNvSpPr txBox="1"/>
              <p:nvPr/>
            </p:nvSpPr>
            <p:spPr>
              <a:xfrm>
                <a:off x="3380758" y="2839390"/>
                <a:ext cx="2067538" cy="1446550"/>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650">
                    <a:solidFill>
                      <a:prstClr val="black"/>
                    </a:solidFill>
                    <a:cs typeface="Calibri"/>
                  </a:rPr>
                  <a:t>Assess 50+ ABAP </a:t>
                </a:r>
                <a:r>
                  <a:rPr lang="en-IN" sz="1650">
                    <a:solidFill>
                      <a:prstClr val="black"/>
                    </a:solidFill>
                    <a:cs typeface="Arial"/>
                  </a:rPr>
                  <a:t>Objects</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Share detailed </a:t>
                </a:r>
                <a:r>
                  <a:rPr lang="en-IN" sz="1650">
                    <a:solidFill>
                      <a:prstClr val="black"/>
                    </a:solidFill>
                    <a:cs typeface="Calibri"/>
                  </a:rPr>
                  <a:t>technical and functional assessment</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BTP services utilization estimation</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Modernization effort estimate</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Generate design documents</a:t>
                </a:r>
              </a:p>
            </p:txBody>
          </p:sp>
          <p:sp>
            <p:nvSpPr>
              <p:cNvPr id="106" name="TextBox 96">
                <a:extLst>
                  <a:ext uri="{FF2B5EF4-FFF2-40B4-BE49-F238E27FC236}">
                    <a16:creationId xmlns:a16="http://schemas.microsoft.com/office/drawing/2014/main" id="{093F3181-15C0-F983-70A2-0D7EF6678881}"/>
                  </a:ext>
                </a:extLst>
              </p:cNvPr>
              <p:cNvSpPr txBox="1"/>
              <p:nvPr/>
            </p:nvSpPr>
            <p:spPr>
              <a:xfrm>
                <a:off x="3446995" y="4591060"/>
                <a:ext cx="190347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1-2 </a:t>
                </a:r>
                <a:r>
                  <a:rPr kumimoji="0" lang="en-US" sz="1800" b="0" i="0" u="none" strike="noStrike" kern="0" cap="none" spc="0" normalizeH="0" baseline="0" noProof="0">
                    <a:ln>
                      <a:noFill/>
                    </a:ln>
                    <a:solidFill>
                      <a:prstClr val="black"/>
                    </a:solidFill>
                    <a:effectLst/>
                    <a:uLnTx/>
                    <a:uFillTx/>
                    <a:cs typeface="Calibri"/>
                  </a:rPr>
                  <a:t>weeks</a:t>
                </a:r>
                <a:endParaRPr kumimoji="0" lang="en-US" sz="1800" b="0" i="0" u="none" strike="noStrike" kern="0" cap="none" spc="0" normalizeH="0" baseline="0" noProof="0">
                  <a:ln>
                    <a:noFill/>
                  </a:ln>
                  <a:solidFill>
                    <a:prstClr val="black"/>
                  </a:solidFill>
                  <a:effectLst/>
                  <a:uLnTx/>
                  <a:uFillTx/>
                </a:endParaRPr>
              </a:p>
            </p:txBody>
          </p:sp>
        </p:grpSp>
        <p:grpSp>
          <p:nvGrpSpPr>
            <p:cNvPr id="8" name="Group 7">
              <a:extLst>
                <a:ext uri="{FF2B5EF4-FFF2-40B4-BE49-F238E27FC236}">
                  <a16:creationId xmlns:a16="http://schemas.microsoft.com/office/drawing/2014/main" id="{F35C65E7-D988-E684-60D8-77FBB69484FC}"/>
                </a:ext>
              </a:extLst>
            </p:cNvPr>
            <p:cNvGrpSpPr/>
            <p:nvPr/>
          </p:nvGrpSpPr>
          <p:grpSpPr>
            <a:xfrm>
              <a:off x="5861112" y="1708399"/>
              <a:ext cx="2363024" cy="4511555"/>
              <a:chOff x="5584660" y="963057"/>
              <a:chExt cx="2363024" cy="4511555"/>
            </a:xfrm>
          </p:grpSpPr>
          <p:grpSp>
            <p:nvGrpSpPr>
              <p:cNvPr id="92" name="Group 91">
                <a:extLst>
                  <a:ext uri="{FF2B5EF4-FFF2-40B4-BE49-F238E27FC236}">
                    <a16:creationId xmlns:a16="http://schemas.microsoft.com/office/drawing/2014/main" id="{D9289597-9B29-1DDB-FB96-7C062EA09BEF}"/>
                  </a:ext>
                </a:extLst>
              </p:cNvPr>
              <p:cNvGrpSpPr/>
              <p:nvPr/>
            </p:nvGrpSpPr>
            <p:grpSpPr>
              <a:xfrm>
                <a:off x="5584660" y="963057"/>
                <a:ext cx="2152073" cy="4511555"/>
                <a:chOff x="544945" y="1664833"/>
                <a:chExt cx="2152073" cy="4930284"/>
              </a:xfrm>
            </p:grpSpPr>
            <p:sp>
              <p:nvSpPr>
                <p:cNvPr id="97" name="Rectangle 96">
                  <a:extLst>
                    <a:ext uri="{FF2B5EF4-FFF2-40B4-BE49-F238E27FC236}">
                      <a16:creationId xmlns:a16="http://schemas.microsoft.com/office/drawing/2014/main" id="{69A885DE-519E-2381-759F-6D3857F0F5DF}"/>
                    </a:ext>
                  </a:extLst>
                </p:cNvPr>
                <p:cNvSpPr/>
                <p:nvPr/>
              </p:nvSpPr>
              <p:spPr>
                <a:xfrm>
                  <a:off x="775855" y="2207485"/>
                  <a:ext cx="1921163" cy="4387632"/>
                </a:xfrm>
                <a:prstGeom prst="rect">
                  <a:avLst/>
                </a:prstGeom>
                <a:solidFill>
                  <a:sysClr val="window" lastClr="FFFFFF">
                    <a:lumMod val="85000"/>
                  </a:sys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561C68E1-EB4E-5243-E266-C3C87C9AD9D4}"/>
                    </a:ext>
                  </a:extLst>
                </p:cNvPr>
                <p:cNvGrpSpPr/>
                <p:nvPr/>
              </p:nvGrpSpPr>
              <p:grpSpPr>
                <a:xfrm>
                  <a:off x="544945" y="2207485"/>
                  <a:ext cx="2152073" cy="861433"/>
                  <a:chOff x="544945" y="2207485"/>
                  <a:chExt cx="2152073" cy="861433"/>
                </a:xfrm>
              </p:grpSpPr>
              <p:sp>
                <p:nvSpPr>
                  <p:cNvPr id="100" name="Rectangle 99">
                    <a:extLst>
                      <a:ext uri="{FF2B5EF4-FFF2-40B4-BE49-F238E27FC236}">
                        <a16:creationId xmlns:a16="http://schemas.microsoft.com/office/drawing/2014/main" id="{5B933421-1780-B1E8-3EBE-5702E3F18384}"/>
                      </a:ext>
                    </a:extLst>
                  </p:cNvPr>
                  <p:cNvSpPr/>
                  <p:nvPr/>
                </p:nvSpPr>
                <p:spPr>
                  <a:xfrm>
                    <a:off x="544945" y="2207485"/>
                    <a:ext cx="2152073" cy="544951"/>
                  </a:xfrm>
                  <a:prstGeom prst="rect">
                    <a:avLst/>
                  </a:prstGeom>
                  <a:solidFill>
                    <a:srgbClr val="E7E6E6">
                      <a:lumMod val="5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Gold</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Right Triangle 100">
                    <a:extLst>
                      <a:ext uri="{FF2B5EF4-FFF2-40B4-BE49-F238E27FC236}">
                        <a16:creationId xmlns:a16="http://schemas.microsoft.com/office/drawing/2014/main" id="{65FD342A-A14D-F86E-C874-089D07CE6499}"/>
                      </a:ext>
                    </a:extLst>
                  </p:cNvPr>
                  <p:cNvSpPr/>
                  <p:nvPr/>
                </p:nvSpPr>
                <p:spPr>
                  <a:xfrm rot="5400000" flipV="1">
                    <a:off x="515473" y="2802214"/>
                    <a:ext cx="309427" cy="223982"/>
                  </a:xfrm>
                  <a:prstGeom prst="rtTriangle">
                    <a:avLst/>
                  </a:prstGeom>
                  <a:solidFill>
                    <a:sysClr val="window" lastClr="FFFFFF">
                      <a:lumMod val="75000"/>
                    </a:sys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9" name="Right Triangle 98">
                  <a:extLst>
                    <a:ext uri="{FF2B5EF4-FFF2-40B4-BE49-F238E27FC236}">
                      <a16:creationId xmlns:a16="http://schemas.microsoft.com/office/drawing/2014/main" id="{E9731F53-8A6E-5716-6E32-3E9E30337B30}"/>
                    </a:ext>
                  </a:extLst>
                </p:cNvPr>
                <p:cNvSpPr/>
                <p:nvPr/>
              </p:nvSpPr>
              <p:spPr>
                <a:xfrm rot="10800000" flipV="1">
                  <a:off x="544945" y="1664833"/>
                  <a:ext cx="2152072" cy="544951"/>
                </a:xfrm>
                <a:prstGeom prst="rtTriangle">
                  <a:avLst/>
                </a:prstGeom>
                <a:solidFill>
                  <a:sysClr val="window" lastClr="FFFFFF">
                    <a:lumMod val="75000"/>
                  </a:sys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 name="Rectangle 92">
                <a:extLst>
                  <a:ext uri="{FF2B5EF4-FFF2-40B4-BE49-F238E27FC236}">
                    <a16:creationId xmlns:a16="http://schemas.microsoft.com/office/drawing/2014/main" id="{6D93E854-59E4-B334-3B07-E91783D494FD}"/>
                  </a:ext>
                </a:extLst>
              </p:cNvPr>
              <p:cNvSpPr/>
              <p:nvPr/>
            </p:nvSpPr>
            <p:spPr>
              <a:xfrm>
                <a:off x="5824809" y="2061238"/>
                <a:ext cx="1921163" cy="330314"/>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94" name="Rectangle 93">
                <a:extLst>
                  <a:ext uri="{FF2B5EF4-FFF2-40B4-BE49-F238E27FC236}">
                    <a16:creationId xmlns:a16="http://schemas.microsoft.com/office/drawing/2014/main" id="{12A5289B-8979-F456-1806-FF461278E3D7}"/>
                  </a:ext>
                </a:extLst>
              </p:cNvPr>
              <p:cNvSpPr/>
              <p:nvPr/>
            </p:nvSpPr>
            <p:spPr>
              <a:xfrm>
                <a:off x="5825153" y="4290027"/>
                <a:ext cx="1920474" cy="296491"/>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95" name="TextBox 85">
                <a:extLst>
                  <a:ext uri="{FF2B5EF4-FFF2-40B4-BE49-F238E27FC236}">
                    <a16:creationId xmlns:a16="http://schemas.microsoft.com/office/drawing/2014/main" id="{74C78AE1-62CE-865A-911A-DF1078C33ADB}"/>
                  </a:ext>
                </a:extLst>
              </p:cNvPr>
              <p:cNvSpPr txBox="1"/>
              <p:nvPr/>
            </p:nvSpPr>
            <p:spPr>
              <a:xfrm>
                <a:off x="5732099" y="2400519"/>
                <a:ext cx="2215585" cy="1446550"/>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650">
                    <a:solidFill>
                      <a:prstClr val="black"/>
                    </a:solidFill>
                    <a:cs typeface="Calibri"/>
                  </a:rPr>
                  <a:t>Assess 2500+ ABAP </a:t>
                </a:r>
                <a:r>
                  <a:rPr lang="en-IN" sz="1650">
                    <a:solidFill>
                      <a:prstClr val="black"/>
                    </a:solidFill>
                    <a:cs typeface="Arial"/>
                  </a:rPr>
                  <a:t>Objects</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Share detailed technical and functional assessment</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BTP services utilization estimation</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Modernization effort estimate</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Generate design documents</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ROI calculations</a:t>
                </a:r>
              </a:p>
            </p:txBody>
          </p:sp>
          <p:sp>
            <p:nvSpPr>
              <p:cNvPr id="96" name="TextBox 86">
                <a:extLst>
                  <a:ext uri="{FF2B5EF4-FFF2-40B4-BE49-F238E27FC236}">
                    <a16:creationId xmlns:a16="http://schemas.microsoft.com/office/drawing/2014/main" id="{A135EDA8-8B5F-7D9F-882C-7BA5D35A9965}"/>
                  </a:ext>
                </a:extLst>
              </p:cNvPr>
              <p:cNvSpPr txBox="1"/>
              <p:nvPr/>
            </p:nvSpPr>
            <p:spPr>
              <a:xfrm>
                <a:off x="5819548" y="4590294"/>
                <a:ext cx="191436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2-4  </a:t>
                </a:r>
                <a:r>
                  <a:rPr kumimoji="0" lang="en-US" sz="1800" b="0" i="0" u="none" strike="noStrike" kern="0" cap="none" spc="0" normalizeH="0" baseline="0" noProof="0">
                    <a:ln>
                      <a:noFill/>
                    </a:ln>
                    <a:solidFill>
                      <a:prstClr val="black"/>
                    </a:solidFill>
                    <a:effectLst/>
                    <a:uLnTx/>
                    <a:uFillTx/>
                    <a:cs typeface="Calibri"/>
                  </a:rPr>
                  <a:t>weeks</a:t>
                </a:r>
                <a:endParaRPr kumimoji="0" lang="en-US" sz="1800" b="0" i="0" u="none" strike="noStrike" kern="0" cap="none" spc="0" normalizeH="0" baseline="0" noProof="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2AEE4EBE-A80E-E985-545C-CA70F073E115}"/>
                </a:ext>
              </a:extLst>
            </p:cNvPr>
            <p:cNvGrpSpPr/>
            <p:nvPr/>
          </p:nvGrpSpPr>
          <p:grpSpPr>
            <a:xfrm>
              <a:off x="8189070" y="1228851"/>
              <a:ext cx="2216198" cy="4991103"/>
              <a:chOff x="7912618" y="483509"/>
              <a:chExt cx="2216198" cy="4991103"/>
            </a:xfrm>
          </p:grpSpPr>
          <p:grpSp>
            <p:nvGrpSpPr>
              <p:cNvPr id="82" name="Group 81">
                <a:extLst>
                  <a:ext uri="{FF2B5EF4-FFF2-40B4-BE49-F238E27FC236}">
                    <a16:creationId xmlns:a16="http://schemas.microsoft.com/office/drawing/2014/main" id="{09117C86-2E69-5B47-3A7C-977A62E1D999}"/>
                  </a:ext>
                </a:extLst>
              </p:cNvPr>
              <p:cNvGrpSpPr/>
              <p:nvPr/>
            </p:nvGrpSpPr>
            <p:grpSpPr>
              <a:xfrm>
                <a:off x="7912618" y="483509"/>
                <a:ext cx="2215585" cy="4991103"/>
                <a:chOff x="544944" y="1664833"/>
                <a:chExt cx="2215585" cy="5352752"/>
              </a:xfrm>
            </p:grpSpPr>
            <p:sp>
              <p:nvSpPr>
                <p:cNvPr id="87" name="Rectangle 86">
                  <a:extLst>
                    <a:ext uri="{FF2B5EF4-FFF2-40B4-BE49-F238E27FC236}">
                      <a16:creationId xmlns:a16="http://schemas.microsoft.com/office/drawing/2014/main" id="{F78C2EE9-01AC-FAA3-B7F2-A952EB4537FC}"/>
                    </a:ext>
                  </a:extLst>
                </p:cNvPr>
                <p:cNvSpPr/>
                <p:nvPr/>
              </p:nvSpPr>
              <p:spPr>
                <a:xfrm>
                  <a:off x="775855" y="2207484"/>
                  <a:ext cx="1977771" cy="4810101"/>
                </a:xfrm>
                <a:prstGeom prst="rect">
                  <a:avLst/>
                </a:prstGeom>
                <a:solidFill>
                  <a:srgbClr val="ED7D31">
                    <a:lumMod val="40000"/>
                    <a:lumOff val="6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9C5D4B70-6D49-1E2F-2DAA-8C762EC8E932}"/>
                    </a:ext>
                  </a:extLst>
                </p:cNvPr>
                <p:cNvGrpSpPr/>
                <p:nvPr/>
              </p:nvGrpSpPr>
              <p:grpSpPr>
                <a:xfrm>
                  <a:off x="544945" y="2207485"/>
                  <a:ext cx="2215584" cy="848217"/>
                  <a:chOff x="544945" y="2207485"/>
                  <a:chExt cx="2215584" cy="848217"/>
                </a:xfrm>
              </p:grpSpPr>
              <p:sp>
                <p:nvSpPr>
                  <p:cNvPr id="90" name="Rectangle 89">
                    <a:extLst>
                      <a:ext uri="{FF2B5EF4-FFF2-40B4-BE49-F238E27FC236}">
                        <a16:creationId xmlns:a16="http://schemas.microsoft.com/office/drawing/2014/main" id="{B80F2E5F-8A32-A5CD-43B8-81BF2ED19284}"/>
                      </a:ext>
                    </a:extLst>
                  </p:cNvPr>
                  <p:cNvSpPr/>
                  <p:nvPr/>
                </p:nvSpPr>
                <p:spPr>
                  <a:xfrm>
                    <a:off x="544945" y="2207485"/>
                    <a:ext cx="2215584" cy="544951"/>
                  </a:xfrm>
                  <a:prstGeom prst="rect">
                    <a:avLst/>
                  </a:prstGeom>
                  <a:solidFill>
                    <a:srgbClr val="ED7D31">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Platinum</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ight Triangle 90">
                    <a:extLst>
                      <a:ext uri="{FF2B5EF4-FFF2-40B4-BE49-F238E27FC236}">
                        <a16:creationId xmlns:a16="http://schemas.microsoft.com/office/drawing/2014/main" id="{14059FB4-D404-C136-5254-75DB4E9FB023}"/>
                      </a:ext>
                    </a:extLst>
                  </p:cNvPr>
                  <p:cNvSpPr/>
                  <p:nvPr/>
                </p:nvSpPr>
                <p:spPr>
                  <a:xfrm rot="5400000" flipV="1">
                    <a:off x="516666" y="2788998"/>
                    <a:ext cx="309427" cy="223982"/>
                  </a:xfrm>
                  <a:prstGeom prst="rtTriangle">
                    <a:avLst/>
                  </a:prstGeom>
                  <a:solidFill>
                    <a:srgbClr val="ED7D31">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9" name="Right Triangle 88">
                  <a:extLst>
                    <a:ext uri="{FF2B5EF4-FFF2-40B4-BE49-F238E27FC236}">
                      <a16:creationId xmlns:a16="http://schemas.microsoft.com/office/drawing/2014/main" id="{ACE188CF-D002-997D-AD25-C043F3FDF427}"/>
                    </a:ext>
                  </a:extLst>
                </p:cNvPr>
                <p:cNvSpPr/>
                <p:nvPr/>
              </p:nvSpPr>
              <p:spPr>
                <a:xfrm rot="10800000" flipV="1">
                  <a:off x="544944" y="1664833"/>
                  <a:ext cx="2210309" cy="544951"/>
                </a:xfrm>
                <a:prstGeom prst="rtTriangle">
                  <a:avLst/>
                </a:prstGeom>
                <a:solidFill>
                  <a:srgbClr val="ED7D31">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3" name="Rectangle 82">
                <a:extLst>
                  <a:ext uri="{FF2B5EF4-FFF2-40B4-BE49-F238E27FC236}">
                    <a16:creationId xmlns:a16="http://schemas.microsoft.com/office/drawing/2014/main" id="{D0D80986-4E3B-2BDD-5951-34A3F63F1C0C}"/>
                  </a:ext>
                </a:extLst>
              </p:cNvPr>
              <p:cNvSpPr/>
              <p:nvPr/>
            </p:nvSpPr>
            <p:spPr>
              <a:xfrm>
                <a:off x="8145683" y="1612210"/>
                <a:ext cx="1982520" cy="357656"/>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84" name="Rectangle 83">
                <a:extLst>
                  <a:ext uri="{FF2B5EF4-FFF2-40B4-BE49-F238E27FC236}">
                    <a16:creationId xmlns:a16="http://schemas.microsoft.com/office/drawing/2014/main" id="{6FD0435E-CD1B-EE0F-9493-F55AC8AB64C7}"/>
                  </a:ext>
                </a:extLst>
              </p:cNvPr>
              <p:cNvSpPr/>
              <p:nvPr/>
            </p:nvSpPr>
            <p:spPr>
              <a:xfrm>
                <a:off x="8151045" y="4293187"/>
                <a:ext cx="1977771" cy="293331"/>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85" name="TextBox 75">
                <a:extLst>
                  <a:ext uri="{FF2B5EF4-FFF2-40B4-BE49-F238E27FC236}">
                    <a16:creationId xmlns:a16="http://schemas.microsoft.com/office/drawing/2014/main" id="{856238BC-8370-82B7-48F6-4EBBBEB58DDA}"/>
                  </a:ext>
                </a:extLst>
              </p:cNvPr>
              <p:cNvSpPr txBox="1"/>
              <p:nvPr/>
            </p:nvSpPr>
            <p:spPr>
              <a:xfrm>
                <a:off x="8082322" y="1965243"/>
                <a:ext cx="2045881" cy="1384995"/>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575">
                    <a:solidFill>
                      <a:prstClr val="black"/>
                    </a:solidFill>
                    <a:cs typeface="Calibri"/>
                  </a:rPr>
                  <a:t>Assess 10000+ ABAP </a:t>
                </a:r>
                <a:r>
                  <a:rPr lang="en-IN" sz="1575">
                    <a:solidFill>
                      <a:prstClr val="black"/>
                    </a:solidFill>
                    <a:cs typeface="Arial"/>
                  </a:rPr>
                  <a:t>Objects</a:t>
                </a:r>
                <a:endParaRPr lang="en-IN"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ea typeface="Calibri"/>
                    <a:cs typeface="Calibri"/>
                  </a:rPr>
                  <a:t>Share detailed technical and functional assessment</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BTP services utilization estimation</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Modernization effort estimate</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Generate design documents</a:t>
                </a:r>
                <a:endParaRPr lang="en-IN"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ea typeface="Calibri"/>
                    <a:cs typeface="Calibri"/>
                  </a:rPr>
                  <a:t>ROI calculations</a:t>
                </a:r>
                <a:endParaRPr lang="en-IN" sz="1575">
                  <a:solidFill>
                    <a:prstClr val="black"/>
                  </a:solidFill>
                  <a:cs typeface="Arial" panose="020B0604020202020204" pitchFamily="34" charset="0"/>
                </a:endParaRPr>
              </a:p>
            </p:txBody>
          </p:sp>
          <p:sp>
            <p:nvSpPr>
              <p:cNvPr id="86" name="TextBox 76">
                <a:extLst>
                  <a:ext uri="{FF2B5EF4-FFF2-40B4-BE49-F238E27FC236}">
                    <a16:creationId xmlns:a16="http://schemas.microsoft.com/office/drawing/2014/main" id="{480D714B-5CD2-238E-E2CE-DF0498CFB4D4}"/>
                  </a:ext>
                </a:extLst>
              </p:cNvPr>
              <p:cNvSpPr txBox="1"/>
              <p:nvPr/>
            </p:nvSpPr>
            <p:spPr>
              <a:xfrm>
                <a:off x="8152238" y="4588629"/>
                <a:ext cx="1969062"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US" sz="1800" kern="0">
                    <a:solidFill>
                      <a:prstClr val="black"/>
                    </a:solidFill>
                    <a:cs typeface="Calibri"/>
                  </a:rPr>
                  <a:t>4+</a:t>
                </a:r>
                <a:r>
                  <a:rPr kumimoji="0" lang="en-US" sz="1800" b="0" i="0" u="none" strike="noStrike" kern="0" cap="none" spc="0" normalizeH="0" baseline="0" noProof="0">
                    <a:ln>
                      <a:noFill/>
                    </a:ln>
                    <a:solidFill>
                      <a:prstClr val="black"/>
                    </a:solidFill>
                    <a:effectLst/>
                    <a:uLnTx/>
                    <a:uFillTx/>
                    <a:cs typeface="Calibri"/>
                  </a:rPr>
                  <a:t> weeks</a:t>
                </a:r>
                <a:endParaRPr kumimoji="0" lang="en-US" sz="1800" b="0" i="0" u="none" strike="noStrike" kern="0" cap="none" spc="0" normalizeH="0" baseline="0" noProof="0">
                  <a:ln>
                    <a:noFill/>
                  </a:ln>
                  <a:solidFill>
                    <a:prstClr val="black"/>
                  </a:solidFill>
                  <a:effectLst/>
                  <a:uLnTx/>
                  <a:uFillTx/>
                </a:endParaRPr>
              </a:p>
            </p:txBody>
          </p:sp>
        </p:grpSp>
        <p:sp>
          <p:nvSpPr>
            <p:cNvPr id="74" name="Rectangle 73">
              <a:extLst>
                <a:ext uri="{FF2B5EF4-FFF2-40B4-BE49-F238E27FC236}">
                  <a16:creationId xmlns:a16="http://schemas.microsoft.com/office/drawing/2014/main" id="{1EA4816A-3455-B439-BBD1-403BF6FD9A64}"/>
                </a:ext>
              </a:extLst>
            </p:cNvPr>
            <p:cNvSpPr/>
            <p:nvPr/>
          </p:nvSpPr>
          <p:spPr>
            <a:xfrm>
              <a:off x="8427497" y="5629149"/>
              <a:ext cx="1977771" cy="293331"/>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5" name="Rectangle 74">
              <a:extLst>
                <a:ext uri="{FF2B5EF4-FFF2-40B4-BE49-F238E27FC236}">
                  <a16:creationId xmlns:a16="http://schemas.microsoft.com/office/drawing/2014/main" id="{44AEEA56-E1A5-6400-6CD3-D04D01F80730}"/>
                </a:ext>
              </a:extLst>
            </p:cNvPr>
            <p:cNvSpPr/>
            <p:nvPr/>
          </p:nvSpPr>
          <p:spPr>
            <a:xfrm>
              <a:off x="6089894" y="5625990"/>
              <a:ext cx="1920474" cy="296490"/>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6" name="Rectangle 75">
              <a:extLst>
                <a:ext uri="{FF2B5EF4-FFF2-40B4-BE49-F238E27FC236}">
                  <a16:creationId xmlns:a16="http://schemas.microsoft.com/office/drawing/2014/main" id="{7EFD342C-7E60-E688-636A-3845419C5FEC}"/>
                </a:ext>
              </a:extLst>
            </p:cNvPr>
            <p:cNvSpPr/>
            <p:nvPr/>
          </p:nvSpPr>
          <p:spPr>
            <a:xfrm>
              <a:off x="3710080" y="5634637"/>
              <a:ext cx="1921162" cy="282040"/>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7" name="Rectangle 76">
              <a:extLst>
                <a:ext uri="{FF2B5EF4-FFF2-40B4-BE49-F238E27FC236}">
                  <a16:creationId xmlns:a16="http://schemas.microsoft.com/office/drawing/2014/main" id="{4B5B919D-08DA-0B4C-556D-E8D944C5D7DF}"/>
                </a:ext>
              </a:extLst>
            </p:cNvPr>
            <p:cNvSpPr/>
            <p:nvPr/>
          </p:nvSpPr>
          <p:spPr>
            <a:xfrm>
              <a:off x="1370480" y="5632178"/>
              <a:ext cx="1917533" cy="284499"/>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8" name="TextBox 68">
              <a:extLst>
                <a:ext uri="{FF2B5EF4-FFF2-40B4-BE49-F238E27FC236}">
                  <a16:creationId xmlns:a16="http://schemas.microsoft.com/office/drawing/2014/main" id="{39581FF8-17B4-C642-D17D-D6048F150A30}"/>
                </a:ext>
              </a:extLst>
            </p:cNvPr>
            <p:cNvSpPr txBox="1"/>
            <p:nvPr/>
          </p:nvSpPr>
          <p:spPr>
            <a:xfrm>
              <a:off x="8428766" y="5915332"/>
              <a:ext cx="1969062"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$5 per </a:t>
              </a:r>
              <a:r>
                <a:rPr lang="en-IN" sz="1800">
                  <a:solidFill>
                    <a:prstClr val="black"/>
                  </a:solidFill>
                  <a:cs typeface="Arial"/>
                </a:rPr>
                <a:t>Object</a:t>
              </a:r>
              <a:endParaRPr kumimoji="0" lang="en-US" sz="1800" b="0" i="0" u="none" strike="noStrike" kern="0" cap="none" spc="0" normalizeH="0" baseline="0" noProof="0">
                <a:ln>
                  <a:noFill/>
                </a:ln>
                <a:solidFill>
                  <a:prstClr val="black"/>
                </a:solidFill>
                <a:effectLst/>
                <a:uLnTx/>
                <a:uFillTx/>
              </a:endParaRPr>
            </a:p>
          </p:txBody>
        </p:sp>
        <p:sp>
          <p:nvSpPr>
            <p:cNvPr id="79" name="TextBox 69">
              <a:extLst>
                <a:ext uri="{FF2B5EF4-FFF2-40B4-BE49-F238E27FC236}">
                  <a16:creationId xmlns:a16="http://schemas.microsoft.com/office/drawing/2014/main" id="{6123051C-08A8-B9D0-44D1-F91B4AE5B419}"/>
                </a:ext>
              </a:extLst>
            </p:cNvPr>
            <p:cNvSpPr txBox="1"/>
            <p:nvPr/>
          </p:nvSpPr>
          <p:spPr>
            <a:xfrm>
              <a:off x="6107602" y="5916304"/>
              <a:ext cx="191436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cs typeface="Calibri"/>
                </a:rPr>
                <a:t>$</a:t>
              </a:r>
              <a:r>
                <a:rPr lang="en-US" sz="1800" kern="0">
                  <a:solidFill>
                    <a:prstClr val="black"/>
                  </a:solidFill>
                  <a:cs typeface="Calibri"/>
                </a:rPr>
                <a:t>7.5</a:t>
              </a:r>
              <a:r>
                <a:rPr kumimoji="0" lang="en-US" sz="1800" b="0" i="0" u="none" strike="noStrike" kern="0" cap="none" spc="0" normalizeH="0" baseline="0" noProof="0">
                  <a:ln>
                    <a:noFill/>
                  </a:ln>
                  <a:solidFill>
                    <a:prstClr val="black"/>
                  </a:solidFill>
                  <a:effectLst/>
                  <a:uLnTx/>
                  <a:uFillTx/>
                  <a:cs typeface="Calibri"/>
                </a:rPr>
                <a:t> per </a:t>
              </a:r>
              <a:r>
                <a:rPr lang="en-IN" sz="1800">
                  <a:solidFill>
                    <a:prstClr val="black"/>
                  </a:solidFill>
                  <a:cs typeface="Arial"/>
                </a:rPr>
                <a:t>Object</a:t>
              </a:r>
              <a:endParaRPr kumimoji="0" lang="en-US" sz="1800" b="0" i="0" u="none" strike="noStrike" kern="0" cap="none" spc="0" normalizeH="0" baseline="0" noProof="0">
                <a:ln>
                  <a:noFill/>
                </a:ln>
                <a:solidFill>
                  <a:prstClr val="black"/>
                </a:solidFill>
                <a:effectLst/>
                <a:uLnTx/>
                <a:uFillTx/>
              </a:endParaRPr>
            </a:p>
          </p:txBody>
        </p:sp>
        <p:sp>
          <p:nvSpPr>
            <p:cNvPr id="80" name="TextBox 70">
              <a:extLst>
                <a:ext uri="{FF2B5EF4-FFF2-40B4-BE49-F238E27FC236}">
                  <a16:creationId xmlns:a16="http://schemas.microsoft.com/office/drawing/2014/main" id="{E67B85B8-A1D0-2842-0330-AB0CE7280279}"/>
                </a:ext>
              </a:extLst>
            </p:cNvPr>
            <p:cNvSpPr txBox="1"/>
            <p:nvPr/>
          </p:nvSpPr>
          <p:spPr>
            <a:xfrm>
              <a:off x="3718031" y="5922480"/>
              <a:ext cx="190347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$10 per </a:t>
              </a:r>
              <a:r>
                <a:rPr lang="en-IN" sz="1800">
                  <a:solidFill>
                    <a:prstClr val="black"/>
                  </a:solidFill>
                  <a:cs typeface="Arial"/>
                </a:rPr>
                <a:t>Object</a:t>
              </a:r>
              <a:endParaRPr kumimoji="0" lang="en-US" sz="1800" b="0" i="0" u="none" strike="noStrike" kern="0" cap="none" spc="0" normalizeH="0" baseline="0" noProof="0">
                <a:ln>
                  <a:noFill/>
                </a:ln>
                <a:solidFill>
                  <a:prstClr val="black"/>
                </a:solidFill>
                <a:effectLst/>
                <a:uLnTx/>
                <a:uFillTx/>
              </a:endParaRPr>
            </a:p>
          </p:txBody>
        </p:sp>
        <p:sp>
          <p:nvSpPr>
            <p:cNvPr id="81" name="TextBox 71">
              <a:extLst>
                <a:ext uri="{FF2B5EF4-FFF2-40B4-BE49-F238E27FC236}">
                  <a16:creationId xmlns:a16="http://schemas.microsoft.com/office/drawing/2014/main" id="{8B3C5912-4B1E-873A-A4B6-B4FF8414CBF4}"/>
                </a:ext>
              </a:extLst>
            </p:cNvPr>
            <p:cNvSpPr txBox="1"/>
            <p:nvPr/>
          </p:nvSpPr>
          <p:spPr>
            <a:xfrm>
              <a:off x="1377494" y="5915130"/>
              <a:ext cx="1916403"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ea typeface="Calibri"/>
                  <a:cs typeface="Calibri"/>
                </a:rPr>
                <a:t>Complementary </a:t>
              </a:r>
              <a:endParaRPr lang="en-US" sz="1800" b="0" i="0" u="none" strike="noStrike" kern="0" cap="none" spc="0" normalizeH="0" baseline="0" noProof="0">
                <a:ln>
                  <a:noFill/>
                </a:ln>
                <a:solidFill>
                  <a:prstClr val="black"/>
                </a:solidFill>
                <a:effectLst/>
                <a:uLnTx/>
                <a:uFillTx/>
                <a:ea typeface="Calibri"/>
                <a:cs typeface="Calibri"/>
              </a:endParaRPr>
            </a:p>
          </p:txBody>
        </p:sp>
      </p:grpSp>
      <p:pic>
        <p:nvPicPr>
          <p:cNvPr id="123" name="Picture 122">
            <a:extLst>
              <a:ext uri="{FF2B5EF4-FFF2-40B4-BE49-F238E27FC236}">
                <a16:creationId xmlns:a16="http://schemas.microsoft.com/office/drawing/2014/main" id="{6986BB50-A745-E4D8-8196-0782F08F897D}"/>
              </a:ext>
            </a:extLst>
          </p:cNvPr>
          <p:cNvPicPr>
            <a:picLocks noChangeAspect="1"/>
          </p:cNvPicPr>
          <p:nvPr/>
        </p:nvPicPr>
        <p:blipFill>
          <a:blip r:embed="rId2"/>
          <a:stretch>
            <a:fillRect/>
          </a:stretch>
        </p:blipFill>
        <p:spPr>
          <a:xfrm>
            <a:off x="2030912" y="2665328"/>
            <a:ext cx="2955965" cy="775799"/>
          </a:xfrm>
          <a:prstGeom prst="rect">
            <a:avLst/>
          </a:prstGeom>
        </p:spPr>
      </p:pic>
      <p:pic>
        <p:nvPicPr>
          <p:cNvPr id="5" name="Picture 4">
            <a:extLst>
              <a:ext uri="{FF2B5EF4-FFF2-40B4-BE49-F238E27FC236}">
                <a16:creationId xmlns:a16="http://schemas.microsoft.com/office/drawing/2014/main" id="{F805B5F7-C337-21FD-C1F3-899D0B275794}"/>
              </a:ext>
            </a:extLst>
          </p:cNvPr>
          <p:cNvPicPr>
            <a:picLocks noChangeAspect="1"/>
          </p:cNvPicPr>
          <p:nvPr/>
        </p:nvPicPr>
        <p:blipFill>
          <a:blip r:embed="rId3"/>
          <a:srcRect t="1855" b="1855"/>
          <a:stretch/>
        </p:blipFill>
        <p:spPr>
          <a:xfrm>
            <a:off x="9330461" y="197837"/>
            <a:ext cx="4541868" cy="929888"/>
          </a:xfrm>
          <a:prstGeom prst="rect">
            <a:avLst/>
          </a:prstGeom>
        </p:spPr>
      </p:pic>
      <p:sp>
        <p:nvSpPr>
          <p:cNvPr id="9" name="TextBox 8">
            <a:extLst>
              <a:ext uri="{FF2B5EF4-FFF2-40B4-BE49-F238E27FC236}">
                <a16:creationId xmlns:a16="http://schemas.microsoft.com/office/drawing/2014/main" id="{2BB8F5BE-AA75-CD91-D398-055692E421DB}"/>
              </a:ext>
            </a:extLst>
          </p:cNvPr>
          <p:cNvSpPr txBox="1"/>
          <p:nvPr/>
        </p:nvSpPr>
        <p:spPr>
          <a:xfrm>
            <a:off x="2042254" y="9564568"/>
            <a:ext cx="13130897" cy="415498"/>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428625" indent="-428625">
              <a:buFont typeface="Arial" panose="020B0604020202020204" pitchFamily="34" charset="0"/>
              <a:buChar char="•"/>
            </a:pPr>
            <a:r>
              <a:rPr lang="en-US" sz="2100">
                <a:latin typeface="Arial Black" panose="020B0A04020102020204" pitchFamily="34" charset="0"/>
              </a:rPr>
              <a:t>If the client provides a list of objects, the above pricing applies.</a:t>
            </a:r>
          </a:p>
        </p:txBody>
      </p:sp>
    </p:spTree>
    <p:extLst>
      <p:ext uri="{BB962C8B-B14F-4D97-AF65-F5344CB8AC3E}">
        <p14:creationId xmlns:p14="http://schemas.microsoft.com/office/powerpoint/2010/main" val="3411839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B5C25-F944-DB22-198F-B80E3C745772}"/>
            </a:ext>
          </a:extLst>
        </p:cNvPr>
        <p:cNvGrpSpPr/>
        <p:nvPr/>
      </p:nvGrpSpPr>
      <p:grpSpPr>
        <a:xfrm>
          <a:off x="0" y="0"/>
          <a:ext cx="0" cy="0"/>
          <a:chOff x="0" y="0"/>
          <a:chExt cx="0" cy="0"/>
        </a:xfrm>
      </p:grpSpPr>
      <p:sp>
        <p:nvSpPr>
          <p:cNvPr id="2" name="TextBox 22">
            <a:extLst>
              <a:ext uri="{FF2B5EF4-FFF2-40B4-BE49-F238E27FC236}">
                <a16:creationId xmlns:a16="http://schemas.microsoft.com/office/drawing/2014/main" id="{92FE504F-E6A7-8D62-0A6E-E6907C7105BA}"/>
              </a:ext>
            </a:extLst>
          </p:cNvPr>
          <p:cNvSpPr txBox="1"/>
          <p:nvPr/>
        </p:nvSpPr>
        <p:spPr>
          <a:xfrm>
            <a:off x="1197507" y="435686"/>
            <a:ext cx="13944957" cy="553998"/>
          </a:xfrm>
          <a:prstGeom prst="rect">
            <a:avLst/>
          </a:prstGeom>
        </p:spPr>
        <p:txBody>
          <a:bodyPr wrap="square" lIns="0" tIns="0" rIns="0" bIns="0" rtlCol="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IN" sz="3600" b="1">
                <a:latin typeface="Arial Black" panose="020B0604020202020204" pitchFamily="34" charset="0"/>
                <a:cs typeface="Arial Black" panose="020B0604020202020204" pitchFamily="34" charset="0"/>
              </a:rPr>
              <a:t>Working Together</a:t>
            </a:r>
            <a:endParaRPr lang="en-US" sz="3600">
              <a:sym typeface="Montserrat Classic Bold"/>
            </a:endParaRPr>
          </a:p>
        </p:txBody>
      </p:sp>
      <p:grpSp>
        <p:nvGrpSpPr>
          <p:cNvPr id="4" name="Group 3">
            <a:extLst>
              <a:ext uri="{FF2B5EF4-FFF2-40B4-BE49-F238E27FC236}">
                <a16:creationId xmlns:a16="http://schemas.microsoft.com/office/drawing/2014/main" id="{1300A3CB-BDD7-8F2B-53F9-EF45B5E0C322}"/>
              </a:ext>
            </a:extLst>
          </p:cNvPr>
          <p:cNvGrpSpPr/>
          <p:nvPr/>
        </p:nvGrpSpPr>
        <p:grpSpPr>
          <a:xfrm>
            <a:off x="1872968" y="2000465"/>
            <a:ext cx="13903992" cy="7486655"/>
            <a:chOff x="1135940" y="1228851"/>
            <a:chExt cx="9269328" cy="4991103"/>
          </a:xfrm>
        </p:grpSpPr>
        <p:grpSp>
          <p:nvGrpSpPr>
            <p:cNvPr id="6" name="Group 5">
              <a:extLst>
                <a:ext uri="{FF2B5EF4-FFF2-40B4-BE49-F238E27FC236}">
                  <a16:creationId xmlns:a16="http://schemas.microsoft.com/office/drawing/2014/main" id="{57F43848-B08C-0BBF-C228-64E8EE9754AC}"/>
                </a:ext>
              </a:extLst>
            </p:cNvPr>
            <p:cNvGrpSpPr/>
            <p:nvPr/>
          </p:nvGrpSpPr>
          <p:grpSpPr>
            <a:xfrm>
              <a:off x="1135940" y="2559875"/>
              <a:ext cx="2226525" cy="3660079"/>
              <a:chOff x="859488" y="1814533"/>
              <a:chExt cx="2226525" cy="3660079"/>
            </a:xfrm>
          </p:grpSpPr>
          <p:grpSp>
            <p:nvGrpSpPr>
              <p:cNvPr id="112" name="Group 111">
                <a:extLst>
                  <a:ext uri="{FF2B5EF4-FFF2-40B4-BE49-F238E27FC236}">
                    <a16:creationId xmlns:a16="http://schemas.microsoft.com/office/drawing/2014/main" id="{29020B02-9138-9984-37DE-F6E66B47545A}"/>
                  </a:ext>
                </a:extLst>
              </p:cNvPr>
              <p:cNvGrpSpPr/>
              <p:nvPr/>
            </p:nvGrpSpPr>
            <p:grpSpPr>
              <a:xfrm>
                <a:off x="859488" y="1814533"/>
                <a:ext cx="2152073" cy="3660079"/>
                <a:chOff x="544945" y="1664833"/>
                <a:chExt cx="2152073" cy="4615888"/>
              </a:xfrm>
            </p:grpSpPr>
            <p:sp>
              <p:nvSpPr>
                <p:cNvPr id="117" name="Rectangle 116">
                  <a:extLst>
                    <a:ext uri="{FF2B5EF4-FFF2-40B4-BE49-F238E27FC236}">
                      <a16:creationId xmlns:a16="http://schemas.microsoft.com/office/drawing/2014/main" id="{EB7F1DDB-977B-AAEB-AFEC-25FBCDD87929}"/>
                    </a:ext>
                  </a:extLst>
                </p:cNvPr>
                <p:cNvSpPr/>
                <p:nvPr/>
              </p:nvSpPr>
              <p:spPr>
                <a:xfrm>
                  <a:off x="775855" y="2207485"/>
                  <a:ext cx="1921163" cy="407323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18" name="Group 117">
                  <a:extLst>
                    <a:ext uri="{FF2B5EF4-FFF2-40B4-BE49-F238E27FC236}">
                      <a16:creationId xmlns:a16="http://schemas.microsoft.com/office/drawing/2014/main" id="{5FC3C43F-DD64-5DCD-08DE-BB1629B20DE3}"/>
                    </a:ext>
                  </a:extLst>
                </p:cNvPr>
                <p:cNvGrpSpPr/>
                <p:nvPr/>
              </p:nvGrpSpPr>
              <p:grpSpPr>
                <a:xfrm>
                  <a:off x="544945" y="2207485"/>
                  <a:ext cx="2152073" cy="846430"/>
                  <a:chOff x="544945" y="2207485"/>
                  <a:chExt cx="2152073" cy="846430"/>
                </a:xfrm>
              </p:grpSpPr>
              <p:sp>
                <p:nvSpPr>
                  <p:cNvPr id="120" name="Rectangle 119">
                    <a:extLst>
                      <a:ext uri="{FF2B5EF4-FFF2-40B4-BE49-F238E27FC236}">
                        <a16:creationId xmlns:a16="http://schemas.microsoft.com/office/drawing/2014/main" id="{C9ED1EF1-B1C1-12F9-740F-D3BAAC1A382F}"/>
                      </a:ext>
                    </a:extLst>
                  </p:cNvPr>
                  <p:cNvSpPr/>
                  <p:nvPr/>
                </p:nvSpPr>
                <p:spPr>
                  <a:xfrm>
                    <a:off x="544945" y="2207485"/>
                    <a:ext cx="2152073" cy="544951"/>
                  </a:xfrm>
                  <a:prstGeom prst="rect">
                    <a:avLst/>
                  </a:prstGeom>
                  <a:solidFill>
                    <a:srgbClr val="5B9BD5">
                      <a:lumMod val="5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Starter Pack</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Right Triangle 120">
                    <a:extLst>
                      <a:ext uri="{FF2B5EF4-FFF2-40B4-BE49-F238E27FC236}">
                        <a16:creationId xmlns:a16="http://schemas.microsoft.com/office/drawing/2014/main" id="{A47CBD5C-0410-6B37-C1CD-ADE7A56C9DEE}"/>
                      </a:ext>
                    </a:extLst>
                  </p:cNvPr>
                  <p:cNvSpPr/>
                  <p:nvPr/>
                </p:nvSpPr>
                <p:spPr>
                  <a:xfrm rot="5400000" flipV="1">
                    <a:off x="507522" y="2787211"/>
                    <a:ext cx="309427" cy="223982"/>
                  </a:xfrm>
                  <a:prstGeom prst="rtTriangle">
                    <a:avLst/>
                  </a:prstGeom>
                  <a:solidFill>
                    <a:srgbClr val="4472C4"/>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9" name="Right Triangle 118">
                  <a:extLst>
                    <a:ext uri="{FF2B5EF4-FFF2-40B4-BE49-F238E27FC236}">
                      <a16:creationId xmlns:a16="http://schemas.microsoft.com/office/drawing/2014/main" id="{50E94853-18B7-2035-728E-1EBA037C3452}"/>
                    </a:ext>
                  </a:extLst>
                </p:cNvPr>
                <p:cNvSpPr/>
                <p:nvPr/>
              </p:nvSpPr>
              <p:spPr>
                <a:xfrm rot="10800000" flipV="1">
                  <a:off x="544945" y="1664833"/>
                  <a:ext cx="2152072" cy="544951"/>
                </a:xfrm>
                <a:prstGeom prst="rtTriangle">
                  <a:avLst/>
                </a:prstGeom>
                <a:solidFill>
                  <a:srgbClr val="4472C4"/>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13" name="TextBox 103">
                <a:extLst>
                  <a:ext uri="{FF2B5EF4-FFF2-40B4-BE49-F238E27FC236}">
                    <a16:creationId xmlns:a16="http://schemas.microsoft.com/office/drawing/2014/main" id="{C433A2A0-CFCA-0D14-2F91-E169DC034AE3}"/>
                  </a:ext>
                </a:extLst>
              </p:cNvPr>
              <p:cNvSpPr txBox="1"/>
              <p:nvPr/>
            </p:nvSpPr>
            <p:spPr>
              <a:xfrm>
                <a:off x="1069114" y="3098378"/>
                <a:ext cx="2016899" cy="1061829"/>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 panose="020B0604020202020204" pitchFamily="34" charset="0"/>
                  <a:buChar char="•"/>
                </a:pPr>
                <a:r>
                  <a:rPr lang="en-IN" sz="1575">
                    <a:solidFill>
                      <a:prstClr val="black"/>
                    </a:solidFill>
                    <a:cs typeface="Arial"/>
                  </a:rPr>
                  <a:t>Assess 5 ABAP Program</a:t>
                </a:r>
                <a:endParaRPr lang="en-IN" sz="1575">
                  <a:solidFill>
                    <a:prstClr val="black"/>
                  </a:solidFill>
                  <a:ea typeface="Calibri"/>
                  <a:cs typeface="Arial"/>
                </a:endParaRPr>
              </a:p>
              <a:p>
                <a:pPr marL="257175" indent="-257175">
                  <a:buFont typeface="Arial" panose="020B0604020202020204" pitchFamily="34" charset="0"/>
                  <a:buChar char="•"/>
                </a:pPr>
                <a:r>
                  <a:rPr lang="en-IN" sz="1575">
                    <a:solidFill>
                      <a:prstClr val="black"/>
                    </a:solidFill>
                    <a:cs typeface="Arial"/>
                  </a:rPr>
                  <a:t>Share detailed technical and functional assessment</a:t>
                </a:r>
              </a:p>
              <a:p>
                <a:pPr marL="257175" indent="-257175">
                  <a:buFont typeface="Arial" panose="020B0604020202020204" pitchFamily="34" charset="0"/>
                  <a:buChar char="•"/>
                </a:pPr>
                <a:r>
                  <a:rPr lang="en-IN" sz="1575">
                    <a:solidFill>
                      <a:prstClr val="black"/>
                    </a:solidFill>
                    <a:cs typeface="Arial"/>
                  </a:rPr>
                  <a:t>BTP services utilization estimation</a:t>
                </a:r>
              </a:p>
              <a:p>
                <a:pPr marL="257175" indent="-257175">
                  <a:buFont typeface="Arial" panose="020B0604020202020204" pitchFamily="34" charset="0"/>
                  <a:buChar char="•"/>
                </a:pPr>
                <a:r>
                  <a:rPr lang="en-IN" sz="1575">
                    <a:solidFill>
                      <a:prstClr val="black"/>
                    </a:solidFill>
                    <a:ea typeface="Calibri"/>
                    <a:cs typeface="Arial"/>
                  </a:rPr>
                  <a:t>Modernization effort estimate</a:t>
                </a:r>
                <a:endParaRPr lang="en-IN" sz="1575">
                  <a:solidFill>
                    <a:prstClr val="black"/>
                  </a:solidFill>
                  <a:ea typeface="Calibri"/>
                  <a:cs typeface="Arial" panose="020B0604020202020204" pitchFamily="34" charset="0"/>
                </a:endParaRPr>
              </a:p>
            </p:txBody>
          </p:sp>
          <p:sp>
            <p:nvSpPr>
              <p:cNvPr id="114" name="Rectangle 113">
                <a:extLst>
                  <a:ext uri="{FF2B5EF4-FFF2-40B4-BE49-F238E27FC236}">
                    <a16:creationId xmlns:a16="http://schemas.microsoft.com/office/drawing/2014/main" id="{A46C6365-37E3-80DC-7B73-E18F1596822B}"/>
                  </a:ext>
                </a:extLst>
              </p:cNvPr>
              <p:cNvSpPr/>
              <p:nvPr/>
            </p:nvSpPr>
            <p:spPr>
              <a:xfrm>
                <a:off x="1088770" y="2787659"/>
                <a:ext cx="1924545" cy="310001"/>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115" name="Rectangle 114">
                <a:extLst>
                  <a:ext uri="{FF2B5EF4-FFF2-40B4-BE49-F238E27FC236}">
                    <a16:creationId xmlns:a16="http://schemas.microsoft.com/office/drawing/2014/main" id="{9E15A6DE-DD1A-3449-DA30-037A2421CB89}"/>
                  </a:ext>
                </a:extLst>
              </p:cNvPr>
              <p:cNvSpPr/>
              <p:nvPr/>
            </p:nvSpPr>
            <p:spPr>
              <a:xfrm>
                <a:off x="1086565" y="4297160"/>
                <a:ext cx="1917533" cy="284499"/>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116" name="TextBox 106">
                <a:extLst>
                  <a:ext uri="{FF2B5EF4-FFF2-40B4-BE49-F238E27FC236}">
                    <a16:creationId xmlns:a16="http://schemas.microsoft.com/office/drawing/2014/main" id="{B3733465-79BF-48F3-F38C-D98A0A4BECD9}"/>
                  </a:ext>
                </a:extLst>
              </p:cNvPr>
              <p:cNvSpPr txBox="1"/>
              <p:nvPr/>
            </p:nvSpPr>
            <p:spPr>
              <a:xfrm>
                <a:off x="1090398" y="4594620"/>
                <a:ext cx="1916403"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US" sz="1800" kern="0">
                    <a:solidFill>
                      <a:prstClr val="black"/>
                    </a:solidFill>
                    <a:cs typeface="Calibri"/>
                  </a:rPr>
                  <a:t>1</a:t>
                </a:r>
                <a:r>
                  <a:rPr kumimoji="0" lang="en-US" sz="1800" b="0" i="0" u="none" strike="noStrike" kern="0" cap="none" spc="0" normalizeH="0" baseline="0" noProof="0">
                    <a:ln>
                      <a:noFill/>
                    </a:ln>
                    <a:solidFill>
                      <a:prstClr val="black"/>
                    </a:solidFill>
                    <a:effectLst/>
                    <a:uLnTx/>
                    <a:uFillTx/>
                    <a:cs typeface="Calibri"/>
                  </a:rPr>
                  <a:t> weeks</a:t>
                </a:r>
                <a:endParaRPr kumimoji="0" lang="en-US" sz="1800" b="0" i="0" u="none" strike="noStrike" kern="0" cap="none" spc="0" normalizeH="0" baseline="0" noProof="0">
                  <a:ln>
                    <a:noFill/>
                  </a:ln>
                  <a:solidFill>
                    <a:prstClr val="black"/>
                  </a:solidFill>
                  <a:effectLst/>
                  <a:uLnTx/>
                  <a:uFillTx/>
                </a:endParaRPr>
              </a:p>
            </p:txBody>
          </p:sp>
        </p:grpSp>
        <p:grpSp>
          <p:nvGrpSpPr>
            <p:cNvPr id="7" name="Group 6">
              <a:extLst>
                <a:ext uri="{FF2B5EF4-FFF2-40B4-BE49-F238E27FC236}">
                  <a16:creationId xmlns:a16="http://schemas.microsoft.com/office/drawing/2014/main" id="{FA58FF99-09AA-6CCB-77B6-5E14D999D6CD}"/>
                </a:ext>
              </a:extLst>
            </p:cNvPr>
            <p:cNvGrpSpPr/>
            <p:nvPr/>
          </p:nvGrpSpPr>
          <p:grpSpPr>
            <a:xfrm>
              <a:off x="3485685" y="2144756"/>
              <a:ext cx="2239063" cy="4075197"/>
              <a:chOff x="3209233" y="1399414"/>
              <a:chExt cx="2239063" cy="4075197"/>
            </a:xfrm>
          </p:grpSpPr>
          <p:grpSp>
            <p:nvGrpSpPr>
              <p:cNvPr id="102" name="Group 101">
                <a:extLst>
                  <a:ext uri="{FF2B5EF4-FFF2-40B4-BE49-F238E27FC236}">
                    <a16:creationId xmlns:a16="http://schemas.microsoft.com/office/drawing/2014/main" id="{CC6119B6-90C4-D200-2C06-C724AEE091CF}"/>
                  </a:ext>
                </a:extLst>
              </p:cNvPr>
              <p:cNvGrpSpPr/>
              <p:nvPr/>
            </p:nvGrpSpPr>
            <p:grpSpPr>
              <a:xfrm>
                <a:off x="3209233" y="1399414"/>
                <a:ext cx="2152073" cy="4075197"/>
                <a:chOff x="544945" y="1664833"/>
                <a:chExt cx="2152073" cy="4535690"/>
              </a:xfrm>
            </p:grpSpPr>
            <p:sp>
              <p:nvSpPr>
                <p:cNvPr id="107" name="Rectangle 106">
                  <a:extLst>
                    <a:ext uri="{FF2B5EF4-FFF2-40B4-BE49-F238E27FC236}">
                      <a16:creationId xmlns:a16="http://schemas.microsoft.com/office/drawing/2014/main" id="{C9754AB8-CF73-989F-E84B-D577EBFBCBC2}"/>
                    </a:ext>
                  </a:extLst>
                </p:cNvPr>
                <p:cNvSpPr/>
                <p:nvPr/>
              </p:nvSpPr>
              <p:spPr>
                <a:xfrm>
                  <a:off x="775855" y="2207486"/>
                  <a:ext cx="1921163" cy="3993037"/>
                </a:xfrm>
                <a:prstGeom prst="rect">
                  <a:avLst/>
                </a:prstGeom>
                <a:solidFill>
                  <a:srgbClr val="70AD47">
                    <a:lumMod val="40000"/>
                    <a:lumOff val="6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8" name="Group 107">
                  <a:extLst>
                    <a:ext uri="{FF2B5EF4-FFF2-40B4-BE49-F238E27FC236}">
                      <a16:creationId xmlns:a16="http://schemas.microsoft.com/office/drawing/2014/main" id="{8F61EC85-7837-27C8-F439-2342AB902115}"/>
                    </a:ext>
                  </a:extLst>
                </p:cNvPr>
                <p:cNvGrpSpPr/>
                <p:nvPr/>
              </p:nvGrpSpPr>
              <p:grpSpPr>
                <a:xfrm>
                  <a:off x="544945" y="2207485"/>
                  <a:ext cx="2152073" cy="858663"/>
                  <a:chOff x="544945" y="2207485"/>
                  <a:chExt cx="2152073" cy="858663"/>
                </a:xfrm>
              </p:grpSpPr>
              <p:sp>
                <p:nvSpPr>
                  <p:cNvPr id="110" name="Rectangle 109">
                    <a:extLst>
                      <a:ext uri="{FF2B5EF4-FFF2-40B4-BE49-F238E27FC236}">
                        <a16:creationId xmlns:a16="http://schemas.microsoft.com/office/drawing/2014/main" id="{F00E1D7E-23C4-772B-3B55-60383E42007F}"/>
                      </a:ext>
                    </a:extLst>
                  </p:cNvPr>
                  <p:cNvSpPr/>
                  <p:nvPr/>
                </p:nvSpPr>
                <p:spPr>
                  <a:xfrm>
                    <a:off x="544945" y="2207485"/>
                    <a:ext cx="2152073" cy="544951"/>
                  </a:xfrm>
                  <a:prstGeom prst="rect">
                    <a:avLst/>
                  </a:prstGeom>
                  <a:solidFill>
                    <a:srgbClr val="70AD47">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Silver</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Right Triangle 110">
                    <a:extLst>
                      <a:ext uri="{FF2B5EF4-FFF2-40B4-BE49-F238E27FC236}">
                        <a16:creationId xmlns:a16="http://schemas.microsoft.com/office/drawing/2014/main" id="{1F509F53-BFC6-26E8-4BB9-F46FE3DF1B61}"/>
                      </a:ext>
                    </a:extLst>
                  </p:cNvPr>
                  <p:cNvSpPr/>
                  <p:nvPr/>
                </p:nvSpPr>
                <p:spPr>
                  <a:xfrm rot="5400000" flipV="1">
                    <a:off x="515473" y="2799444"/>
                    <a:ext cx="309427" cy="223982"/>
                  </a:xfrm>
                  <a:prstGeom prst="rtTriangle">
                    <a:avLst/>
                  </a:prstGeom>
                  <a:solidFill>
                    <a:srgbClr val="A9D18E"/>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9" name="Right Triangle 108">
                  <a:extLst>
                    <a:ext uri="{FF2B5EF4-FFF2-40B4-BE49-F238E27FC236}">
                      <a16:creationId xmlns:a16="http://schemas.microsoft.com/office/drawing/2014/main" id="{53C34C5C-F2D1-3330-FC04-B962F6462EB2}"/>
                    </a:ext>
                  </a:extLst>
                </p:cNvPr>
                <p:cNvSpPr/>
                <p:nvPr/>
              </p:nvSpPr>
              <p:spPr>
                <a:xfrm rot="10800000" flipV="1">
                  <a:off x="544945" y="1664833"/>
                  <a:ext cx="2152072" cy="544951"/>
                </a:xfrm>
                <a:prstGeom prst="rtTriangle">
                  <a:avLst/>
                </a:prstGeom>
                <a:solidFill>
                  <a:srgbClr val="70AD47">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3" name="Rectangle 102">
                <a:extLst>
                  <a:ext uri="{FF2B5EF4-FFF2-40B4-BE49-F238E27FC236}">
                    <a16:creationId xmlns:a16="http://schemas.microsoft.com/office/drawing/2014/main" id="{51CD6CB7-E07E-3BFA-0378-DBD34161E230}"/>
                  </a:ext>
                </a:extLst>
              </p:cNvPr>
              <p:cNvSpPr/>
              <p:nvPr/>
            </p:nvSpPr>
            <p:spPr>
              <a:xfrm>
                <a:off x="3441064" y="2486226"/>
                <a:ext cx="1934708" cy="343964"/>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104" name="Rectangle 103">
                <a:extLst>
                  <a:ext uri="{FF2B5EF4-FFF2-40B4-BE49-F238E27FC236}">
                    <a16:creationId xmlns:a16="http://schemas.microsoft.com/office/drawing/2014/main" id="{C3A768E1-10DE-20CA-74C2-71864A451110}"/>
                  </a:ext>
                </a:extLst>
              </p:cNvPr>
              <p:cNvSpPr/>
              <p:nvPr/>
            </p:nvSpPr>
            <p:spPr>
              <a:xfrm>
                <a:off x="3440144" y="4293187"/>
                <a:ext cx="1921162" cy="288471"/>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105" name="TextBox 95">
                <a:extLst>
                  <a:ext uri="{FF2B5EF4-FFF2-40B4-BE49-F238E27FC236}">
                    <a16:creationId xmlns:a16="http://schemas.microsoft.com/office/drawing/2014/main" id="{601A9561-FAB8-FB70-5330-8DFE8D56A492}"/>
                  </a:ext>
                </a:extLst>
              </p:cNvPr>
              <p:cNvSpPr txBox="1"/>
              <p:nvPr/>
            </p:nvSpPr>
            <p:spPr>
              <a:xfrm>
                <a:off x="3380758" y="2839390"/>
                <a:ext cx="2067538" cy="1446550"/>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650">
                    <a:solidFill>
                      <a:prstClr val="black"/>
                    </a:solidFill>
                    <a:cs typeface="Calibri"/>
                  </a:rPr>
                  <a:t>Assess 5+ ABAP Program</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Share detailed </a:t>
                </a:r>
                <a:r>
                  <a:rPr lang="en-IN" sz="1650">
                    <a:solidFill>
                      <a:prstClr val="black"/>
                    </a:solidFill>
                    <a:cs typeface="Calibri"/>
                  </a:rPr>
                  <a:t>technical and functional assessment</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BTP services utilization estimation</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Modernization effort estimate</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Generate design documents</a:t>
                </a:r>
              </a:p>
            </p:txBody>
          </p:sp>
          <p:sp>
            <p:nvSpPr>
              <p:cNvPr id="106" name="TextBox 96">
                <a:extLst>
                  <a:ext uri="{FF2B5EF4-FFF2-40B4-BE49-F238E27FC236}">
                    <a16:creationId xmlns:a16="http://schemas.microsoft.com/office/drawing/2014/main" id="{F29A3527-6EC7-643D-B6E3-E95BBCE98B79}"/>
                  </a:ext>
                </a:extLst>
              </p:cNvPr>
              <p:cNvSpPr txBox="1"/>
              <p:nvPr/>
            </p:nvSpPr>
            <p:spPr>
              <a:xfrm>
                <a:off x="3446995" y="4591060"/>
                <a:ext cx="190347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1-2 </a:t>
                </a:r>
                <a:r>
                  <a:rPr kumimoji="0" lang="en-US" sz="1800" b="0" i="0" u="none" strike="noStrike" kern="0" cap="none" spc="0" normalizeH="0" baseline="0" noProof="0">
                    <a:ln>
                      <a:noFill/>
                    </a:ln>
                    <a:solidFill>
                      <a:prstClr val="black"/>
                    </a:solidFill>
                    <a:effectLst/>
                    <a:uLnTx/>
                    <a:uFillTx/>
                    <a:cs typeface="Calibri"/>
                  </a:rPr>
                  <a:t>weeks</a:t>
                </a:r>
                <a:endParaRPr kumimoji="0" lang="en-US" sz="1800" b="0" i="0" u="none" strike="noStrike" kern="0" cap="none" spc="0" normalizeH="0" baseline="0" noProof="0">
                  <a:ln>
                    <a:noFill/>
                  </a:ln>
                  <a:solidFill>
                    <a:prstClr val="black"/>
                  </a:solidFill>
                  <a:effectLst/>
                  <a:uLnTx/>
                  <a:uFillTx/>
                </a:endParaRPr>
              </a:p>
            </p:txBody>
          </p:sp>
        </p:grpSp>
        <p:grpSp>
          <p:nvGrpSpPr>
            <p:cNvPr id="8" name="Group 7">
              <a:extLst>
                <a:ext uri="{FF2B5EF4-FFF2-40B4-BE49-F238E27FC236}">
                  <a16:creationId xmlns:a16="http://schemas.microsoft.com/office/drawing/2014/main" id="{2DA853E4-10BB-1864-697F-661399638DD5}"/>
                </a:ext>
              </a:extLst>
            </p:cNvPr>
            <p:cNvGrpSpPr/>
            <p:nvPr/>
          </p:nvGrpSpPr>
          <p:grpSpPr>
            <a:xfrm>
              <a:off x="5861112" y="1708399"/>
              <a:ext cx="2363024" cy="4511555"/>
              <a:chOff x="5584660" y="963057"/>
              <a:chExt cx="2363024" cy="4511555"/>
            </a:xfrm>
          </p:grpSpPr>
          <p:grpSp>
            <p:nvGrpSpPr>
              <p:cNvPr id="92" name="Group 91">
                <a:extLst>
                  <a:ext uri="{FF2B5EF4-FFF2-40B4-BE49-F238E27FC236}">
                    <a16:creationId xmlns:a16="http://schemas.microsoft.com/office/drawing/2014/main" id="{0771B05D-E2FD-561C-5423-36D4997273DB}"/>
                  </a:ext>
                </a:extLst>
              </p:cNvPr>
              <p:cNvGrpSpPr/>
              <p:nvPr/>
            </p:nvGrpSpPr>
            <p:grpSpPr>
              <a:xfrm>
                <a:off x="5584660" y="963057"/>
                <a:ext cx="2152073" cy="4511555"/>
                <a:chOff x="544945" y="1664833"/>
                <a:chExt cx="2152073" cy="4930284"/>
              </a:xfrm>
            </p:grpSpPr>
            <p:sp>
              <p:nvSpPr>
                <p:cNvPr id="97" name="Rectangle 96">
                  <a:extLst>
                    <a:ext uri="{FF2B5EF4-FFF2-40B4-BE49-F238E27FC236}">
                      <a16:creationId xmlns:a16="http://schemas.microsoft.com/office/drawing/2014/main" id="{D1A44D8C-CEF3-330E-A15C-05E12178F10F}"/>
                    </a:ext>
                  </a:extLst>
                </p:cNvPr>
                <p:cNvSpPr/>
                <p:nvPr/>
              </p:nvSpPr>
              <p:spPr>
                <a:xfrm>
                  <a:off x="775855" y="2207485"/>
                  <a:ext cx="1921163" cy="4387632"/>
                </a:xfrm>
                <a:prstGeom prst="rect">
                  <a:avLst/>
                </a:prstGeom>
                <a:solidFill>
                  <a:sysClr val="window" lastClr="FFFFFF">
                    <a:lumMod val="85000"/>
                  </a:sys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98" name="Group 97">
                  <a:extLst>
                    <a:ext uri="{FF2B5EF4-FFF2-40B4-BE49-F238E27FC236}">
                      <a16:creationId xmlns:a16="http://schemas.microsoft.com/office/drawing/2014/main" id="{A2B2B536-C592-32AE-1C9A-33D0316D5164}"/>
                    </a:ext>
                  </a:extLst>
                </p:cNvPr>
                <p:cNvGrpSpPr/>
                <p:nvPr/>
              </p:nvGrpSpPr>
              <p:grpSpPr>
                <a:xfrm>
                  <a:off x="544945" y="2207485"/>
                  <a:ext cx="2152073" cy="861433"/>
                  <a:chOff x="544945" y="2207485"/>
                  <a:chExt cx="2152073" cy="861433"/>
                </a:xfrm>
              </p:grpSpPr>
              <p:sp>
                <p:nvSpPr>
                  <p:cNvPr id="100" name="Rectangle 99">
                    <a:extLst>
                      <a:ext uri="{FF2B5EF4-FFF2-40B4-BE49-F238E27FC236}">
                        <a16:creationId xmlns:a16="http://schemas.microsoft.com/office/drawing/2014/main" id="{4B7F5AFE-76E4-DC66-579E-4D154F8ED7D5}"/>
                      </a:ext>
                    </a:extLst>
                  </p:cNvPr>
                  <p:cNvSpPr/>
                  <p:nvPr/>
                </p:nvSpPr>
                <p:spPr>
                  <a:xfrm>
                    <a:off x="544945" y="2207485"/>
                    <a:ext cx="2152073" cy="544951"/>
                  </a:xfrm>
                  <a:prstGeom prst="rect">
                    <a:avLst/>
                  </a:prstGeom>
                  <a:solidFill>
                    <a:srgbClr val="E7E6E6">
                      <a:lumMod val="5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Gold</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Right Triangle 100">
                    <a:extLst>
                      <a:ext uri="{FF2B5EF4-FFF2-40B4-BE49-F238E27FC236}">
                        <a16:creationId xmlns:a16="http://schemas.microsoft.com/office/drawing/2014/main" id="{D5C97EE4-7A05-CF41-1B0A-A13F92751B00}"/>
                      </a:ext>
                    </a:extLst>
                  </p:cNvPr>
                  <p:cNvSpPr/>
                  <p:nvPr/>
                </p:nvSpPr>
                <p:spPr>
                  <a:xfrm rot="5400000" flipV="1">
                    <a:off x="515473" y="2802214"/>
                    <a:ext cx="309427" cy="223982"/>
                  </a:xfrm>
                  <a:prstGeom prst="rtTriangle">
                    <a:avLst/>
                  </a:prstGeom>
                  <a:solidFill>
                    <a:sysClr val="window" lastClr="FFFFFF">
                      <a:lumMod val="75000"/>
                    </a:sys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9" name="Right Triangle 98">
                  <a:extLst>
                    <a:ext uri="{FF2B5EF4-FFF2-40B4-BE49-F238E27FC236}">
                      <a16:creationId xmlns:a16="http://schemas.microsoft.com/office/drawing/2014/main" id="{792E2752-401A-61EF-225A-EFA67FDB5C98}"/>
                    </a:ext>
                  </a:extLst>
                </p:cNvPr>
                <p:cNvSpPr/>
                <p:nvPr/>
              </p:nvSpPr>
              <p:spPr>
                <a:xfrm rot="10800000" flipV="1">
                  <a:off x="544945" y="1664833"/>
                  <a:ext cx="2152072" cy="544951"/>
                </a:xfrm>
                <a:prstGeom prst="rtTriangle">
                  <a:avLst/>
                </a:prstGeom>
                <a:solidFill>
                  <a:sysClr val="window" lastClr="FFFFFF">
                    <a:lumMod val="75000"/>
                  </a:sys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93" name="Rectangle 92">
                <a:extLst>
                  <a:ext uri="{FF2B5EF4-FFF2-40B4-BE49-F238E27FC236}">
                    <a16:creationId xmlns:a16="http://schemas.microsoft.com/office/drawing/2014/main" id="{7CF813B6-E080-D2D1-5F57-6A5380298F67}"/>
                  </a:ext>
                </a:extLst>
              </p:cNvPr>
              <p:cNvSpPr/>
              <p:nvPr/>
            </p:nvSpPr>
            <p:spPr>
              <a:xfrm>
                <a:off x="5824809" y="2061238"/>
                <a:ext cx="1921163" cy="330314"/>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94" name="Rectangle 93">
                <a:extLst>
                  <a:ext uri="{FF2B5EF4-FFF2-40B4-BE49-F238E27FC236}">
                    <a16:creationId xmlns:a16="http://schemas.microsoft.com/office/drawing/2014/main" id="{7D9B512A-03DB-76AC-A7A0-5E03D62F0443}"/>
                  </a:ext>
                </a:extLst>
              </p:cNvPr>
              <p:cNvSpPr/>
              <p:nvPr/>
            </p:nvSpPr>
            <p:spPr>
              <a:xfrm>
                <a:off x="5825153" y="4290027"/>
                <a:ext cx="1920474" cy="296491"/>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95" name="TextBox 85">
                <a:extLst>
                  <a:ext uri="{FF2B5EF4-FFF2-40B4-BE49-F238E27FC236}">
                    <a16:creationId xmlns:a16="http://schemas.microsoft.com/office/drawing/2014/main" id="{A1F0E835-4998-D210-986F-982DFCA18884}"/>
                  </a:ext>
                </a:extLst>
              </p:cNvPr>
              <p:cNvSpPr txBox="1"/>
              <p:nvPr/>
            </p:nvSpPr>
            <p:spPr>
              <a:xfrm>
                <a:off x="5732099" y="2400519"/>
                <a:ext cx="2215585" cy="1446550"/>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650">
                    <a:solidFill>
                      <a:prstClr val="black"/>
                    </a:solidFill>
                    <a:cs typeface="Calibri"/>
                  </a:rPr>
                  <a:t>Assess 250+ ABAP </a:t>
                </a:r>
                <a:r>
                  <a:rPr lang="en-IN" sz="1650">
                    <a:solidFill>
                      <a:prstClr val="black"/>
                    </a:solidFill>
                    <a:cs typeface="Arial"/>
                  </a:rPr>
                  <a:t>program</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Share detailed technical and functional assessment</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BTP services utilization estimation</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Modernization effort estimate</a:t>
                </a:r>
                <a:endParaRPr lang="en-US"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cs typeface="Calibri"/>
                  </a:rPr>
                  <a:t>Generate design documents</a:t>
                </a:r>
                <a:endParaRPr lang="en-IN" sz="1650">
                  <a:solidFill>
                    <a:prstClr val="black"/>
                  </a:solidFill>
                  <a:ea typeface="Calibri"/>
                  <a:cs typeface="Calibri"/>
                </a:endParaRPr>
              </a:p>
              <a:p>
                <a:pPr marL="257175" indent="-257175">
                  <a:buFont typeface="Arial,Sans-Serif" panose="020B0604020202020204" pitchFamily="34" charset="0"/>
                  <a:buChar char="•"/>
                </a:pPr>
                <a:r>
                  <a:rPr lang="en-IN" sz="1650">
                    <a:solidFill>
                      <a:prstClr val="black"/>
                    </a:solidFill>
                    <a:ea typeface="Calibri"/>
                    <a:cs typeface="Calibri"/>
                  </a:rPr>
                  <a:t>ROI calculations</a:t>
                </a:r>
              </a:p>
            </p:txBody>
          </p:sp>
          <p:sp>
            <p:nvSpPr>
              <p:cNvPr id="96" name="TextBox 86">
                <a:extLst>
                  <a:ext uri="{FF2B5EF4-FFF2-40B4-BE49-F238E27FC236}">
                    <a16:creationId xmlns:a16="http://schemas.microsoft.com/office/drawing/2014/main" id="{94912BD0-A500-F4FE-98DB-FF388D1C39C4}"/>
                  </a:ext>
                </a:extLst>
              </p:cNvPr>
              <p:cNvSpPr txBox="1"/>
              <p:nvPr/>
            </p:nvSpPr>
            <p:spPr>
              <a:xfrm>
                <a:off x="5819548" y="4590294"/>
                <a:ext cx="191436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2-4  </a:t>
                </a:r>
                <a:r>
                  <a:rPr kumimoji="0" lang="en-US" sz="1800" b="0" i="0" u="none" strike="noStrike" kern="0" cap="none" spc="0" normalizeH="0" baseline="0" noProof="0">
                    <a:ln>
                      <a:noFill/>
                    </a:ln>
                    <a:solidFill>
                      <a:prstClr val="black"/>
                    </a:solidFill>
                    <a:effectLst/>
                    <a:uLnTx/>
                    <a:uFillTx/>
                    <a:cs typeface="Calibri"/>
                  </a:rPr>
                  <a:t>weeks</a:t>
                </a:r>
                <a:endParaRPr kumimoji="0" lang="en-US" sz="1800" b="0" i="0" u="none" strike="noStrike" kern="0" cap="none" spc="0" normalizeH="0" baseline="0" noProof="0">
                  <a:ln>
                    <a:noFill/>
                  </a:ln>
                  <a:solidFill>
                    <a:prstClr val="black"/>
                  </a:solidFill>
                  <a:effectLst/>
                  <a:uLnTx/>
                  <a:uFillTx/>
                </a:endParaRPr>
              </a:p>
            </p:txBody>
          </p:sp>
        </p:grpSp>
        <p:grpSp>
          <p:nvGrpSpPr>
            <p:cNvPr id="73" name="Group 72">
              <a:extLst>
                <a:ext uri="{FF2B5EF4-FFF2-40B4-BE49-F238E27FC236}">
                  <a16:creationId xmlns:a16="http://schemas.microsoft.com/office/drawing/2014/main" id="{215A3CD0-F897-21DC-97BB-840D45FEC07C}"/>
                </a:ext>
              </a:extLst>
            </p:cNvPr>
            <p:cNvGrpSpPr/>
            <p:nvPr/>
          </p:nvGrpSpPr>
          <p:grpSpPr>
            <a:xfrm>
              <a:off x="8189070" y="1228851"/>
              <a:ext cx="2216198" cy="4991103"/>
              <a:chOff x="7912618" y="483509"/>
              <a:chExt cx="2216198" cy="4991103"/>
            </a:xfrm>
          </p:grpSpPr>
          <p:grpSp>
            <p:nvGrpSpPr>
              <p:cNvPr id="82" name="Group 81">
                <a:extLst>
                  <a:ext uri="{FF2B5EF4-FFF2-40B4-BE49-F238E27FC236}">
                    <a16:creationId xmlns:a16="http://schemas.microsoft.com/office/drawing/2014/main" id="{0D818965-3863-48B6-EE8A-6DD955711556}"/>
                  </a:ext>
                </a:extLst>
              </p:cNvPr>
              <p:cNvGrpSpPr/>
              <p:nvPr/>
            </p:nvGrpSpPr>
            <p:grpSpPr>
              <a:xfrm>
                <a:off x="7912618" y="483509"/>
                <a:ext cx="2215585" cy="4991103"/>
                <a:chOff x="544944" y="1664833"/>
                <a:chExt cx="2215585" cy="5352752"/>
              </a:xfrm>
            </p:grpSpPr>
            <p:sp>
              <p:nvSpPr>
                <p:cNvPr id="87" name="Rectangle 86">
                  <a:extLst>
                    <a:ext uri="{FF2B5EF4-FFF2-40B4-BE49-F238E27FC236}">
                      <a16:creationId xmlns:a16="http://schemas.microsoft.com/office/drawing/2014/main" id="{142332A2-681C-81FF-7EDA-652DD56AE624}"/>
                    </a:ext>
                  </a:extLst>
                </p:cNvPr>
                <p:cNvSpPr/>
                <p:nvPr/>
              </p:nvSpPr>
              <p:spPr>
                <a:xfrm>
                  <a:off x="775855" y="2207484"/>
                  <a:ext cx="1977771" cy="4810101"/>
                </a:xfrm>
                <a:prstGeom prst="rect">
                  <a:avLst/>
                </a:prstGeom>
                <a:solidFill>
                  <a:srgbClr val="ED7D31">
                    <a:lumMod val="40000"/>
                    <a:lumOff val="60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8" name="Group 87">
                  <a:extLst>
                    <a:ext uri="{FF2B5EF4-FFF2-40B4-BE49-F238E27FC236}">
                      <a16:creationId xmlns:a16="http://schemas.microsoft.com/office/drawing/2014/main" id="{13A13294-4B97-092E-49E7-F48ED32C16AC}"/>
                    </a:ext>
                  </a:extLst>
                </p:cNvPr>
                <p:cNvGrpSpPr/>
                <p:nvPr/>
              </p:nvGrpSpPr>
              <p:grpSpPr>
                <a:xfrm>
                  <a:off x="544945" y="2207485"/>
                  <a:ext cx="2215584" cy="848217"/>
                  <a:chOff x="544945" y="2207485"/>
                  <a:chExt cx="2215584" cy="848217"/>
                </a:xfrm>
              </p:grpSpPr>
              <p:sp>
                <p:nvSpPr>
                  <p:cNvPr id="90" name="Rectangle 89">
                    <a:extLst>
                      <a:ext uri="{FF2B5EF4-FFF2-40B4-BE49-F238E27FC236}">
                        <a16:creationId xmlns:a16="http://schemas.microsoft.com/office/drawing/2014/main" id="{DDE576BD-FED5-831E-B411-A7947FFFF9AC}"/>
                      </a:ext>
                    </a:extLst>
                  </p:cNvPr>
                  <p:cNvSpPr/>
                  <p:nvPr/>
                </p:nvSpPr>
                <p:spPr>
                  <a:xfrm>
                    <a:off x="544945" y="2207485"/>
                    <a:ext cx="2215584" cy="544951"/>
                  </a:xfrm>
                  <a:prstGeom prst="rect">
                    <a:avLst/>
                  </a:prstGeom>
                  <a:solidFill>
                    <a:srgbClr val="ED7D31">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IN" sz="4050" b="1" kern="0">
                        <a:solidFill>
                          <a:prstClr val="white"/>
                        </a:solidFill>
                        <a:latin typeface="Calibri" panose="020F0502020204030204"/>
                      </a:rPr>
                      <a:t>Platinum</a:t>
                    </a:r>
                    <a:endParaRPr kumimoji="0" lang="en-IN" sz="27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 name="Right Triangle 90">
                    <a:extLst>
                      <a:ext uri="{FF2B5EF4-FFF2-40B4-BE49-F238E27FC236}">
                        <a16:creationId xmlns:a16="http://schemas.microsoft.com/office/drawing/2014/main" id="{8E2BC8BC-509D-3618-4F3F-FF6AF75109B7}"/>
                      </a:ext>
                    </a:extLst>
                  </p:cNvPr>
                  <p:cNvSpPr/>
                  <p:nvPr/>
                </p:nvSpPr>
                <p:spPr>
                  <a:xfrm rot="5400000" flipV="1">
                    <a:off x="516666" y="2788998"/>
                    <a:ext cx="309427" cy="223982"/>
                  </a:xfrm>
                  <a:prstGeom prst="rtTriangle">
                    <a:avLst/>
                  </a:prstGeom>
                  <a:solidFill>
                    <a:srgbClr val="ED7D31">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9" name="Right Triangle 88">
                  <a:extLst>
                    <a:ext uri="{FF2B5EF4-FFF2-40B4-BE49-F238E27FC236}">
                      <a16:creationId xmlns:a16="http://schemas.microsoft.com/office/drawing/2014/main" id="{B6898B3C-7F22-A7DE-FE3C-01E36DF904E7}"/>
                    </a:ext>
                  </a:extLst>
                </p:cNvPr>
                <p:cNvSpPr/>
                <p:nvPr/>
              </p:nvSpPr>
              <p:spPr>
                <a:xfrm rot="10800000" flipV="1">
                  <a:off x="544944" y="1664833"/>
                  <a:ext cx="2210309" cy="544951"/>
                </a:xfrm>
                <a:prstGeom prst="rtTriangle">
                  <a:avLst/>
                </a:prstGeom>
                <a:solidFill>
                  <a:srgbClr val="ED7D31">
                    <a:lumMod val="60000"/>
                    <a:lumOff val="40000"/>
                  </a:srgbClr>
                </a:solidFill>
                <a:ln w="1270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IN"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83" name="Rectangle 82">
                <a:extLst>
                  <a:ext uri="{FF2B5EF4-FFF2-40B4-BE49-F238E27FC236}">
                    <a16:creationId xmlns:a16="http://schemas.microsoft.com/office/drawing/2014/main" id="{3364AE9F-AE79-A56A-3764-F01AF743F19A}"/>
                  </a:ext>
                </a:extLst>
              </p:cNvPr>
              <p:cNvSpPr/>
              <p:nvPr/>
            </p:nvSpPr>
            <p:spPr>
              <a:xfrm>
                <a:off x="8145683" y="1612210"/>
                <a:ext cx="1982520" cy="357656"/>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Scope</a:t>
                </a:r>
              </a:p>
            </p:txBody>
          </p:sp>
          <p:sp>
            <p:nvSpPr>
              <p:cNvPr id="84" name="Rectangle 83">
                <a:extLst>
                  <a:ext uri="{FF2B5EF4-FFF2-40B4-BE49-F238E27FC236}">
                    <a16:creationId xmlns:a16="http://schemas.microsoft.com/office/drawing/2014/main" id="{F972D8D3-C74E-0098-9D4C-7CB18CD9E6AC}"/>
                  </a:ext>
                </a:extLst>
              </p:cNvPr>
              <p:cNvSpPr/>
              <p:nvPr/>
            </p:nvSpPr>
            <p:spPr>
              <a:xfrm>
                <a:off x="8151045" y="4293187"/>
                <a:ext cx="1977771" cy="293331"/>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Duration</a:t>
                </a:r>
              </a:p>
            </p:txBody>
          </p:sp>
          <p:sp>
            <p:nvSpPr>
              <p:cNvPr id="85" name="TextBox 75">
                <a:extLst>
                  <a:ext uri="{FF2B5EF4-FFF2-40B4-BE49-F238E27FC236}">
                    <a16:creationId xmlns:a16="http://schemas.microsoft.com/office/drawing/2014/main" id="{E94BB185-1CC7-F62F-A02E-3B4AB6830794}"/>
                  </a:ext>
                </a:extLst>
              </p:cNvPr>
              <p:cNvSpPr txBox="1"/>
              <p:nvPr/>
            </p:nvSpPr>
            <p:spPr>
              <a:xfrm>
                <a:off x="8082322" y="1965243"/>
                <a:ext cx="2045881" cy="1384995"/>
              </a:xfrm>
              <a:prstGeom prst="rect">
                <a:avLst/>
              </a:prstGeom>
              <a:noFill/>
            </p:spPr>
            <p:txBody>
              <a:bodyPr wrap="square" lIns="137160" tIns="68580" rIns="137160" bIns="68580" anchor="t">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257175" indent="-257175">
                  <a:buFont typeface="Arial,Sans-Serif" panose="020B0604020202020204" pitchFamily="34" charset="0"/>
                  <a:buChar char="•"/>
                </a:pPr>
                <a:r>
                  <a:rPr lang="en-IN" sz="1575">
                    <a:solidFill>
                      <a:prstClr val="black"/>
                    </a:solidFill>
                    <a:cs typeface="Calibri"/>
                  </a:rPr>
                  <a:t>Assess 1000+ ABAP </a:t>
                </a:r>
                <a:r>
                  <a:rPr lang="en-IN" sz="1575">
                    <a:solidFill>
                      <a:prstClr val="black"/>
                    </a:solidFill>
                    <a:cs typeface="Arial"/>
                  </a:rPr>
                  <a:t>Program</a:t>
                </a:r>
                <a:endParaRPr lang="en-IN"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ea typeface="Calibri"/>
                    <a:cs typeface="Calibri"/>
                  </a:rPr>
                  <a:t>Share detailed technical and functional assessment</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BTP services utilization estimation</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Modernization effort estimate</a:t>
                </a:r>
                <a:endParaRPr lang="en-US"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cs typeface="Calibri"/>
                  </a:rPr>
                  <a:t>Generate design documents</a:t>
                </a:r>
                <a:endParaRPr lang="en-IN" sz="1575">
                  <a:solidFill>
                    <a:prstClr val="black"/>
                  </a:solidFill>
                  <a:ea typeface="Calibri"/>
                  <a:cs typeface="Calibri"/>
                </a:endParaRPr>
              </a:p>
              <a:p>
                <a:pPr marL="257175" indent="-257175">
                  <a:buFont typeface="Arial,Sans-Serif" panose="020B0604020202020204" pitchFamily="34" charset="0"/>
                  <a:buChar char="•"/>
                </a:pPr>
                <a:r>
                  <a:rPr lang="en-IN" sz="1575">
                    <a:solidFill>
                      <a:prstClr val="black"/>
                    </a:solidFill>
                    <a:ea typeface="Calibri"/>
                    <a:cs typeface="Calibri"/>
                  </a:rPr>
                  <a:t>ROI calculations</a:t>
                </a:r>
                <a:endParaRPr lang="en-IN" sz="1575">
                  <a:solidFill>
                    <a:prstClr val="black"/>
                  </a:solidFill>
                  <a:cs typeface="Arial" panose="020B0604020202020204" pitchFamily="34" charset="0"/>
                </a:endParaRPr>
              </a:p>
            </p:txBody>
          </p:sp>
          <p:sp>
            <p:nvSpPr>
              <p:cNvPr id="86" name="TextBox 76">
                <a:extLst>
                  <a:ext uri="{FF2B5EF4-FFF2-40B4-BE49-F238E27FC236}">
                    <a16:creationId xmlns:a16="http://schemas.microsoft.com/office/drawing/2014/main" id="{301EDBCB-E205-198E-CC15-2C316388DC75}"/>
                  </a:ext>
                </a:extLst>
              </p:cNvPr>
              <p:cNvSpPr txBox="1"/>
              <p:nvPr/>
            </p:nvSpPr>
            <p:spPr>
              <a:xfrm>
                <a:off x="8152238" y="4588629"/>
                <a:ext cx="1969062"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lang="en-US" sz="1800" kern="0">
                    <a:solidFill>
                      <a:prstClr val="black"/>
                    </a:solidFill>
                    <a:cs typeface="Calibri"/>
                  </a:rPr>
                  <a:t>4+</a:t>
                </a:r>
                <a:r>
                  <a:rPr kumimoji="0" lang="en-US" sz="1800" b="0" i="0" u="none" strike="noStrike" kern="0" cap="none" spc="0" normalizeH="0" baseline="0" noProof="0">
                    <a:ln>
                      <a:noFill/>
                    </a:ln>
                    <a:solidFill>
                      <a:prstClr val="black"/>
                    </a:solidFill>
                    <a:effectLst/>
                    <a:uLnTx/>
                    <a:uFillTx/>
                    <a:cs typeface="Calibri"/>
                  </a:rPr>
                  <a:t> weeks</a:t>
                </a:r>
                <a:endParaRPr kumimoji="0" lang="en-US" sz="1800" b="0" i="0" u="none" strike="noStrike" kern="0" cap="none" spc="0" normalizeH="0" baseline="0" noProof="0">
                  <a:ln>
                    <a:noFill/>
                  </a:ln>
                  <a:solidFill>
                    <a:prstClr val="black"/>
                  </a:solidFill>
                  <a:effectLst/>
                  <a:uLnTx/>
                  <a:uFillTx/>
                </a:endParaRPr>
              </a:p>
            </p:txBody>
          </p:sp>
        </p:grpSp>
        <p:sp>
          <p:nvSpPr>
            <p:cNvPr id="74" name="Rectangle 73">
              <a:extLst>
                <a:ext uri="{FF2B5EF4-FFF2-40B4-BE49-F238E27FC236}">
                  <a16:creationId xmlns:a16="http://schemas.microsoft.com/office/drawing/2014/main" id="{BA833624-0F85-AF47-2931-31523273B55D}"/>
                </a:ext>
              </a:extLst>
            </p:cNvPr>
            <p:cNvSpPr/>
            <p:nvPr/>
          </p:nvSpPr>
          <p:spPr>
            <a:xfrm>
              <a:off x="8427497" y="5629149"/>
              <a:ext cx="1977771" cy="293331"/>
            </a:xfrm>
            <a:prstGeom prst="rect">
              <a:avLst/>
            </a:prstGeom>
            <a:solidFill>
              <a:srgbClr val="ED7D31"/>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5" name="Rectangle 74">
              <a:extLst>
                <a:ext uri="{FF2B5EF4-FFF2-40B4-BE49-F238E27FC236}">
                  <a16:creationId xmlns:a16="http://schemas.microsoft.com/office/drawing/2014/main" id="{A5F110E7-847D-FFFF-0285-0EB1F4F28F13}"/>
                </a:ext>
              </a:extLst>
            </p:cNvPr>
            <p:cNvSpPr/>
            <p:nvPr/>
          </p:nvSpPr>
          <p:spPr>
            <a:xfrm>
              <a:off x="6089894" y="5625990"/>
              <a:ext cx="1920474" cy="296490"/>
            </a:xfrm>
            <a:prstGeom prst="rect">
              <a:avLst/>
            </a:prstGeom>
            <a:solidFill>
              <a:srgbClr val="E7E6E6">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6" name="Rectangle 75">
              <a:extLst>
                <a:ext uri="{FF2B5EF4-FFF2-40B4-BE49-F238E27FC236}">
                  <a16:creationId xmlns:a16="http://schemas.microsoft.com/office/drawing/2014/main" id="{CE4AD9E5-4BD1-1732-EBBF-A760FFAC413F}"/>
                </a:ext>
              </a:extLst>
            </p:cNvPr>
            <p:cNvSpPr/>
            <p:nvPr/>
          </p:nvSpPr>
          <p:spPr>
            <a:xfrm>
              <a:off x="3710080" y="5634637"/>
              <a:ext cx="1921162" cy="282040"/>
            </a:xfrm>
            <a:prstGeom prst="rect">
              <a:avLst/>
            </a:prstGeom>
            <a:solidFill>
              <a:srgbClr val="70AD47"/>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7" name="Rectangle 76">
              <a:extLst>
                <a:ext uri="{FF2B5EF4-FFF2-40B4-BE49-F238E27FC236}">
                  <a16:creationId xmlns:a16="http://schemas.microsoft.com/office/drawing/2014/main" id="{2D25C938-8717-4074-004C-60A2CB87E42A}"/>
                </a:ext>
              </a:extLst>
            </p:cNvPr>
            <p:cNvSpPr/>
            <p:nvPr/>
          </p:nvSpPr>
          <p:spPr>
            <a:xfrm>
              <a:off x="1370480" y="5632178"/>
              <a:ext cx="1917533" cy="284499"/>
            </a:xfrm>
            <a:prstGeom prst="rect">
              <a:avLst/>
            </a:prstGeom>
            <a:solidFill>
              <a:srgbClr val="4472C4">
                <a:lumMod val="75000"/>
              </a:srgbClr>
            </a:solidFill>
            <a:ln w="6350" cap="flat" cmpd="sng" algn="ctr">
              <a:noFill/>
              <a:prstDash val="solid"/>
              <a:miter lim="800000"/>
            </a:ln>
            <a:effectLst/>
          </p:spPr>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IN" sz="2100" b="1" i="0" u="none" strike="noStrike" kern="0" cap="none" spc="0" normalizeH="0" baseline="0" noProof="0">
                  <a:ln>
                    <a:noFill/>
                  </a:ln>
                  <a:solidFill>
                    <a:prstClr val="white"/>
                  </a:solidFill>
                  <a:effectLst/>
                  <a:uLnTx/>
                  <a:uFillTx/>
                  <a:latin typeface="Calibri" panose="020F0502020204030204"/>
                  <a:ea typeface="+mn-ea"/>
                  <a:cs typeface="+mn-cs"/>
                </a:rPr>
                <a:t>Price</a:t>
              </a:r>
            </a:p>
          </p:txBody>
        </p:sp>
        <p:sp>
          <p:nvSpPr>
            <p:cNvPr id="78" name="TextBox 68">
              <a:extLst>
                <a:ext uri="{FF2B5EF4-FFF2-40B4-BE49-F238E27FC236}">
                  <a16:creationId xmlns:a16="http://schemas.microsoft.com/office/drawing/2014/main" id="{AF691B70-BD0E-7C91-0ECC-44A5706D11DE}"/>
                </a:ext>
              </a:extLst>
            </p:cNvPr>
            <p:cNvSpPr txBox="1"/>
            <p:nvPr/>
          </p:nvSpPr>
          <p:spPr>
            <a:xfrm>
              <a:off x="8428766" y="5915332"/>
              <a:ext cx="1969062"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$50 per Program</a:t>
              </a:r>
              <a:endParaRPr kumimoji="0" lang="en-US" sz="1800" b="0" i="0" u="none" strike="noStrike" kern="0" cap="none" spc="0" normalizeH="0" baseline="0" noProof="0">
                <a:ln>
                  <a:noFill/>
                </a:ln>
                <a:solidFill>
                  <a:prstClr val="black"/>
                </a:solidFill>
                <a:effectLst/>
                <a:uLnTx/>
                <a:uFillTx/>
              </a:endParaRPr>
            </a:p>
          </p:txBody>
        </p:sp>
        <p:sp>
          <p:nvSpPr>
            <p:cNvPr id="79" name="TextBox 69">
              <a:extLst>
                <a:ext uri="{FF2B5EF4-FFF2-40B4-BE49-F238E27FC236}">
                  <a16:creationId xmlns:a16="http://schemas.microsoft.com/office/drawing/2014/main" id="{DEAC000C-2DEE-0597-1F20-63E94F51F805}"/>
                </a:ext>
              </a:extLst>
            </p:cNvPr>
            <p:cNvSpPr txBox="1"/>
            <p:nvPr/>
          </p:nvSpPr>
          <p:spPr>
            <a:xfrm>
              <a:off x="6107602" y="5916304"/>
              <a:ext cx="191436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cs typeface="Calibri"/>
                </a:rPr>
                <a:t>$75 per Program</a:t>
              </a:r>
              <a:endParaRPr kumimoji="0" lang="en-US" sz="1800" b="0" i="0" u="none" strike="noStrike" kern="0" cap="none" spc="0" normalizeH="0" baseline="0" noProof="0">
                <a:ln>
                  <a:noFill/>
                </a:ln>
                <a:solidFill>
                  <a:prstClr val="black"/>
                </a:solidFill>
                <a:effectLst/>
                <a:uLnTx/>
                <a:uFillTx/>
              </a:endParaRPr>
            </a:p>
          </p:txBody>
        </p:sp>
        <p:sp>
          <p:nvSpPr>
            <p:cNvPr id="80" name="TextBox 70">
              <a:extLst>
                <a:ext uri="{FF2B5EF4-FFF2-40B4-BE49-F238E27FC236}">
                  <a16:creationId xmlns:a16="http://schemas.microsoft.com/office/drawing/2014/main" id="{56414A19-A543-4D35-A11E-69065A9E3247}"/>
                </a:ext>
              </a:extLst>
            </p:cNvPr>
            <p:cNvSpPr txBox="1"/>
            <p:nvPr/>
          </p:nvSpPr>
          <p:spPr>
            <a:xfrm>
              <a:off x="3718031" y="5922480"/>
              <a:ext cx="1903478"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cs typeface="Calibri"/>
                </a:rPr>
                <a:t>$100 per </a:t>
              </a:r>
              <a:r>
                <a:rPr lang="en-IN" sz="1800" kern="0">
                  <a:solidFill>
                    <a:prstClr val="black"/>
                  </a:solidFill>
                  <a:cs typeface="Arial"/>
                </a:rPr>
                <a:t>Program</a:t>
              </a:r>
              <a:endParaRPr kumimoji="0" lang="en-US" sz="1800" b="0" i="0" u="none" strike="noStrike" kern="0" cap="none" spc="0" normalizeH="0" baseline="0" noProof="0">
                <a:ln>
                  <a:noFill/>
                </a:ln>
                <a:solidFill>
                  <a:prstClr val="black"/>
                </a:solidFill>
                <a:effectLst/>
                <a:uLnTx/>
                <a:uFillTx/>
              </a:endParaRPr>
            </a:p>
          </p:txBody>
        </p:sp>
        <p:sp>
          <p:nvSpPr>
            <p:cNvPr id="81" name="TextBox 71">
              <a:extLst>
                <a:ext uri="{FF2B5EF4-FFF2-40B4-BE49-F238E27FC236}">
                  <a16:creationId xmlns:a16="http://schemas.microsoft.com/office/drawing/2014/main" id="{FC7DC810-4B6F-5733-EC07-8741DEA7A22F}"/>
                </a:ext>
              </a:extLst>
            </p:cNvPr>
            <p:cNvSpPr txBox="1"/>
            <p:nvPr/>
          </p:nvSpPr>
          <p:spPr>
            <a:xfrm>
              <a:off x="1377494" y="5915130"/>
              <a:ext cx="1916403" cy="276999"/>
            </a:xfrm>
            <a:prstGeom prst="rect">
              <a:avLst/>
            </a:prstGeom>
            <a:noFill/>
          </p:spPr>
          <p:txBody>
            <a:bodyPr rot="0" spcFirstLastPara="0" vert="horz" wrap="square" lIns="137160" tIns="68580" rIns="137160" bIns="68580" numCol="1" spcCol="0" rtlCol="0" fromWordArt="0" anchor="t" anchorCtr="0" forceAA="0" compatLnSpc="1">
              <a:prstTxWarp prst="textNoShape">
                <a:avLst/>
              </a:prstTxWarp>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defRPr/>
              </a:pPr>
              <a:r>
                <a:rPr lang="en-US" sz="1800" kern="0">
                  <a:solidFill>
                    <a:prstClr val="black"/>
                  </a:solidFill>
                  <a:ea typeface="Calibri"/>
                  <a:cs typeface="Calibri"/>
                </a:rPr>
                <a:t>Complementary </a:t>
              </a:r>
              <a:endParaRPr lang="en-US" sz="1800" b="0" i="0" u="none" strike="noStrike" kern="0" cap="none" spc="0" normalizeH="0" baseline="0" noProof="0">
                <a:ln>
                  <a:noFill/>
                </a:ln>
                <a:solidFill>
                  <a:prstClr val="black"/>
                </a:solidFill>
                <a:effectLst/>
                <a:uLnTx/>
                <a:uFillTx/>
                <a:ea typeface="Calibri"/>
                <a:cs typeface="Calibri"/>
              </a:endParaRPr>
            </a:p>
          </p:txBody>
        </p:sp>
      </p:grpSp>
      <p:pic>
        <p:nvPicPr>
          <p:cNvPr id="123" name="Picture 122">
            <a:extLst>
              <a:ext uri="{FF2B5EF4-FFF2-40B4-BE49-F238E27FC236}">
                <a16:creationId xmlns:a16="http://schemas.microsoft.com/office/drawing/2014/main" id="{16C1DBE4-0BA7-2254-835D-92BB05B7DD62}"/>
              </a:ext>
            </a:extLst>
          </p:cNvPr>
          <p:cNvPicPr>
            <a:picLocks noChangeAspect="1"/>
          </p:cNvPicPr>
          <p:nvPr/>
        </p:nvPicPr>
        <p:blipFill>
          <a:blip r:embed="rId2"/>
          <a:stretch>
            <a:fillRect/>
          </a:stretch>
        </p:blipFill>
        <p:spPr>
          <a:xfrm>
            <a:off x="1872967" y="3025781"/>
            <a:ext cx="2955965" cy="775799"/>
          </a:xfrm>
          <a:prstGeom prst="rect">
            <a:avLst/>
          </a:prstGeom>
        </p:spPr>
      </p:pic>
      <p:pic>
        <p:nvPicPr>
          <p:cNvPr id="5" name="Picture 4">
            <a:extLst>
              <a:ext uri="{FF2B5EF4-FFF2-40B4-BE49-F238E27FC236}">
                <a16:creationId xmlns:a16="http://schemas.microsoft.com/office/drawing/2014/main" id="{D43CB537-7D6B-46DE-93A6-1849666F662F}"/>
              </a:ext>
            </a:extLst>
          </p:cNvPr>
          <p:cNvPicPr>
            <a:picLocks noChangeAspect="1"/>
          </p:cNvPicPr>
          <p:nvPr/>
        </p:nvPicPr>
        <p:blipFill>
          <a:blip r:embed="rId3"/>
          <a:srcRect t="1855" b="1855"/>
          <a:stretch/>
        </p:blipFill>
        <p:spPr>
          <a:xfrm>
            <a:off x="9330461" y="197837"/>
            <a:ext cx="4541868" cy="929888"/>
          </a:xfrm>
          <a:prstGeom prst="rect">
            <a:avLst/>
          </a:prstGeom>
        </p:spPr>
      </p:pic>
      <p:sp>
        <p:nvSpPr>
          <p:cNvPr id="3" name="TextBox 2">
            <a:extLst>
              <a:ext uri="{FF2B5EF4-FFF2-40B4-BE49-F238E27FC236}">
                <a16:creationId xmlns:a16="http://schemas.microsoft.com/office/drawing/2014/main" id="{FEDD11C0-8B7F-351B-AB85-D8E938AF7738}"/>
              </a:ext>
            </a:extLst>
          </p:cNvPr>
          <p:cNvSpPr txBox="1"/>
          <p:nvPr/>
        </p:nvSpPr>
        <p:spPr>
          <a:xfrm>
            <a:off x="2060245" y="9620482"/>
            <a:ext cx="13130897" cy="415498"/>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marL="428625" indent="-428625">
              <a:buFont typeface="Arial" panose="020B0604020202020204" pitchFamily="34" charset="0"/>
              <a:buChar char="•"/>
            </a:pPr>
            <a:r>
              <a:rPr lang="en-US" sz="2100">
                <a:latin typeface="Arial Black" panose="020B0A04020102020204" pitchFamily="34" charset="0"/>
              </a:rPr>
              <a:t>If the client provides a list of ABAP programs, the above pricing applies.</a:t>
            </a:r>
          </a:p>
        </p:txBody>
      </p:sp>
    </p:spTree>
    <p:extLst>
      <p:ext uri="{BB962C8B-B14F-4D97-AF65-F5344CB8AC3E}">
        <p14:creationId xmlns:p14="http://schemas.microsoft.com/office/powerpoint/2010/main" val="3962329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7">
            <a:extLst>
              <a:ext uri="{FF2B5EF4-FFF2-40B4-BE49-F238E27FC236}">
                <a16:creationId xmlns:a16="http://schemas.microsoft.com/office/drawing/2014/main" id="{407B3A21-D93F-86FA-2657-B0F04EAA423D}"/>
              </a:ext>
            </a:extLst>
          </p:cNvPr>
          <p:cNvSpPr/>
          <p:nvPr/>
        </p:nvSpPr>
        <p:spPr>
          <a:xfrm>
            <a:off x="10135852" y="4161287"/>
            <a:ext cx="3884950" cy="3776722"/>
          </a:xfrm>
          <a:custGeom>
            <a:avLst/>
            <a:gdLst/>
            <a:ahLst/>
            <a:cxnLst/>
            <a:rect l="l" t="t" r="r" b="b"/>
            <a:pathLst>
              <a:path w="9181329" h="2630066">
                <a:moveTo>
                  <a:pt x="0" y="0"/>
                </a:moveTo>
                <a:lnTo>
                  <a:pt x="9181329" y="0"/>
                </a:lnTo>
                <a:lnTo>
                  <a:pt x="9181329" y="2630066"/>
                </a:lnTo>
                <a:lnTo>
                  <a:pt x="0" y="2630066"/>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US" sz="1200"/>
          </a:p>
        </p:txBody>
      </p:sp>
      <p:sp>
        <p:nvSpPr>
          <p:cNvPr id="3" name="Freeform 26">
            <a:extLst>
              <a:ext uri="{FF2B5EF4-FFF2-40B4-BE49-F238E27FC236}">
                <a16:creationId xmlns:a16="http://schemas.microsoft.com/office/drawing/2014/main" id="{1B56C1D2-2751-F5DB-46C5-3A7A9650B8B1}"/>
              </a:ext>
            </a:extLst>
          </p:cNvPr>
          <p:cNvSpPr/>
          <p:nvPr/>
        </p:nvSpPr>
        <p:spPr>
          <a:xfrm>
            <a:off x="7601816" y="238536"/>
            <a:ext cx="3084367" cy="2004839"/>
          </a:xfrm>
          <a:custGeom>
            <a:avLst/>
            <a:gdLst/>
            <a:ahLst/>
            <a:cxnLst/>
            <a:rect l="l" t="t" r="r" b="b"/>
            <a:pathLst>
              <a:path w="4626550" h="3007258">
                <a:moveTo>
                  <a:pt x="0" y="0"/>
                </a:moveTo>
                <a:lnTo>
                  <a:pt x="4626550" y="0"/>
                </a:lnTo>
                <a:lnTo>
                  <a:pt x="4626550" y="3007258"/>
                </a:lnTo>
                <a:lnTo>
                  <a:pt x="0" y="3007258"/>
                </a:lnTo>
                <a:lnTo>
                  <a:pt x="0" y="0"/>
                </a:lnTo>
                <a:close/>
              </a:path>
            </a:pathLst>
          </a:custGeom>
          <a:blipFill>
            <a:blip r:embed="rId3"/>
            <a:stretch>
              <a:fillRect/>
            </a:stretch>
          </a:blipFill>
        </p:spPr>
        <p:txBody>
          <a:bodyPr/>
          <a:lstStyle/>
          <a:p>
            <a:endParaRPr lang="en-US" sz="1200"/>
          </a:p>
        </p:txBody>
      </p:sp>
      <p:pic>
        <p:nvPicPr>
          <p:cNvPr id="4" name="Graphic 3" descr="Speaker phone with solid fill">
            <a:extLst>
              <a:ext uri="{FF2B5EF4-FFF2-40B4-BE49-F238E27FC236}">
                <a16:creationId xmlns:a16="http://schemas.microsoft.com/office/drawing/2014/main" id="{75D34726-9EAD-F47E-867D-83666BFD8D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0104" y="4341115"/>
            <a:ext cx="457200" cy="457200"/>
          </a:xfrm>
          <a:prstGeom prst="rect">
            <a:avLst/>
          </a:prstGeom>
        </p:spPr>
      </p:pic>
      <p:pic>
        <p:nvPicPr>
          <p:cNvPr id="5" name="Graphic 4" descr="Email with solid fill">
            <a:extLst>
              <a:ext uri="{FF2B5EF4-FFF2-40B4-BE49-F238E27FC236}">
                <a16:creationId xmlns:a16="http://schemas.microsoft.com/office/drawing/2014/main" id="{2B133C52-821F-F507-51DE-16CD2690D0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070104" y="4903778"/>
            <a:ext cx="457200" cy="457200"/>
          </a:xfrm>
          <a:prstGeom prst="rect">
            <a:avLst/>
          </a:prstGeom>
        </p:spPr>
      </p:pic>
      <p:pic>
        <p:nvPicPr>
          <p:cNvPr id="6" name="Graphic 5" descr="World with solid fill">
            <a:extLst>
              <a:ext uri="{FF2B5EF4-FFF2-40B4-BE49-F238E27FC236}">
                <a16:creationId xmlns:a16="http://schemas.microsoft.com/office/drawing/2014/main" id="{5E80AC5C-286A-F1C8-09E2-C2CCA675A0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070104" y="5466441"/>
            <a:ext cx="457200" cy="457200"/>
          </a:xfrm>
          <a:prstGeom prst="rect">
            <a:avLst/>
          </a:prstGeom>
        </p:spPr>
      </p:pic>
      <p:pic>
        <p:nvPicPr>
          <p:cNvPr id="7" name="Graphic 6" descr="Marker with solid fill">
            <a:extLst>
              <a:ext uri="{FF2B5EF4-FFF2-40B4-BE49-F238E27FC236}">
                <a16:creationId xmlns:a16="http://schemas.microsoft.com/office/drawing/2014/main" id="{C2649382-334F-EC35-BAD2-56571A8835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070104" y="6174595"/>
            <a:ext cx="457200" cy="457200"/>
          </a:xfrm>
          <a:prstGeom prst="rect">
            <a:avLst/>
          </a:prstGeom>
        </p:spPr>
      </p:pic>
      <p:sp>
        <p:nvSpPr>
          <p:cNvPr id="8" name="TextBox 53">
            <a:extLst>
              <a:ext uri="{FF2B5EF4-FFF2-40B4-BE49-F238E27FC236}">
                <a16:creationId xmlns:a16="http://schemas.microsoft.com/office/drawing/2014/main" id="{75FE5BA6-7278-6C8C-3F49-12F76D2CE04E}"/>
              </a:ext>
            </a:extLst>
          </p:cNvPr>
          <p:cNvSpPr txBox="1"/>
          <p:nvPr/>
        </p:nvSpPr>
        <p:spPr>
          <a:xfrm>
            <a:off x="5799939" y="4426748"/>
            <a:ext cx="3136972" cy="308161"/>
          </a:xfrm>
          <a:prstGeom prst="rect">
            <a:avLst/>
          </a:prstGeom>
        </p:spPr>
        <p:txBody>
          <a:bodyPr wrap="square" lIns="0" tIns="0" rIns="0" bIns="0" rtlCol="0" anchor="t">
            <a:spAutoFit/>
          </a:bodyPr>
          <a:lstStyle/>
          <a:p>
            <a:pPr>
              <a:lnSpc>
                <a:spcPts val="2520"/>
              </a:lnSpc>
            </a:pPr>
            <a:r>
              <a:rPr lang="en-US" sz="2000" b="1">
                <a:solidFill>
                  <a:srgbClr val="000000"/>
                </a:solidFill>
                <a:ea typeface="Montserrat Classic Bold"/>
                <a:cs typeface="Montserrat Classic Bold"/>
                <a:sym typeface="Montserrat Classic Bold"/>
              </a:rPr>
              <a:t>+1 844 CRAVEIT (272-8348)</a:t>
            </a:r>
            <a:endParaRPr lang="en-US" sz="2000">
              <a:solidFill>
                <a:srgbClr val="000000"/>
              </a:solidFill>
              <a:ea typeface="Montserrat Classic"/>
              <a:cs typeface="Montserrat Classic"/>
              <a:sym typeface="Montserrat Classic"/>
            </a:endParaRPr>
          </a:p>
        </p:txBody>
      </p:sp>
      <p:sp>
        <p:nvSpPr>
          <p:cNvPr id="9" name="TextBox 53">
            <a:extLst>
              <a:ext uri="{FF2B5EF4-FFF2-40B4-BE49-F238E27FC236}">
                <a16:creationId xmlns:a16="http://schemas.microsoft.com/office/drawing/2014/main" id="{9DEA641E-0A00-5E19-AB5F-00F31A0F2BAF}"/>
              </a:ext>
            </a:extLst>
          </p:cNvPr>
          <p:cNvSpPr txBox="1"/>
          <p:nvPr/>
        </p:nvSpPr>
        <p:spPr>
          <a:xfrm>
            <a:off x="5799939" y="4985863"/>
            <a:ext cx="3136972" cy="308161"/>
          </a:xfrm>
          <a:prstGeom prst="rect">
            <a:avLst/>
          </a:prstGeom>
        </p:spPr>
        <p:txBody>
          <a:bodyPr wrap="square" lIns="0" tIns="0" rIns="0" bIns="0" rtlCol="0" anchor="t">
            <a:spAutoFit/>
          </a:bodyPr>
          <a:lstStyle/>
          <a:p>
            <a:pPr>
              <a:lnSpc>
                <a:spcPts val="2520"/>
              </a:lnSpc>
            </a:pPr>
            <a:r>
              <a:rPr lang="en-US" sz="2000" b="1">
                <a:solidFill>
                  <a:srgbClr val="000000"/>
                </a:solidFill>
                <a:ea typeface="Montserrat Classic Bold"/>
                <a:cs typeface="Montserrat Classic Bold"/>
                <a:sym typeface="Montserrat Classic Bold"/>
              </a:rPr>
              <a:t>contact@craveinfotech.com</a:t>
            </a:r>
            <a:endParaRPr lang="en-US" sz="2000">
              <a:solidFill>
                <a:srgbClr val="000000"/>
              </a:solidFill>
              <a:ea typeface="Montserrat Classic"/>
              <a:cs typeface="Montserrat Classic"/>
              <a:sym typeface="Montserrat Classic"/>
            </a:endParaRPr>
          </a:p>
        </p:txBody>
      </p:sp>
      <p:sp>
        <p:nvSpPr>
          <p:cNvPr id="10" name="TextBox 53">
            <a:extLst>
              <a:ext uri="{FF2B5EF4-FFF2-40B4-BE49-F238E27FC236}">
                <a16:creationId xmlns:a16="http://schemas.microsoft.com/office/drawing/2014/main" id="{F722EBA8-324B-E25C-4C66-9D173054D14F}"/>
              </a:ext>
            </a:extLst>
          </p:cNvPr>
          <p:cNvSpPr txBox="1"/>
          <p:nvPr/>
        </p:nvSpPr>
        <p:spPr>
          <a:xfrm>
            <a:off x="5799939" y="5544978"/>
            <a:ext cx="3136972" cy="308161"/>
          </a:xfrm>
          <a:prstGeom prst="rect">
            <a:avLst/>
          </a:prstGeom>
        </p:spPr>
        <p:txBody>
          <a:bodyPr wrap="square" lIns="0" tIns="0" rIns="0" bIns="0" rtlCol="0" anchor="t">
            <a:spAutoFit/>
          </a:bodyPr>
          <a:lstStyle/>
          <a:p>
            <a:pPr>
              <a:lnSpc>
                <a:spcPts val="2520"/>
              </a:lnSpc>
            </a:pPr>
            <a:r>
              <a:rPr lang="en-US" sz="2000" b="1">
                <a:solidFill>
                  <a:srgbClr val="000000"/>
                </a:solidFill>
                <a:ea typeface="Montserrat Classic Bold"/>
                <a:cs typeface="Montserrat Classic Bold"/>
                <a:sym typeface="Montserrat Classic Bold"/>
              </a:rPr>
              <a:t>www.craveinfotech.com</a:t>
            </a:r>
            <a:endParaRPr lang="en-US" sz="2000">
              <a:solidFill>
                <a:srgbClr val="000000"/>
              </a:solidFill>
              <a:ea typeface="Montserrat Classic"/>
              <a:cs typeface="Montserrat Classic"/>
              <a:sym typeface="Montserrat Classic"/>
            </a:endParaRPr>
          </a:p>
        </p:txBody>
      </p:sp>
      <p:sp>
        <p:nvSpPr>
          <p:cNvPr id="11" name="TextBox 53">
            <a:extLst>
              <a:ext uri="{FF2B5EF4-FFF2-40B4-BE49-F238E27FC236}">
                <a16:creationId xmlns:a16="http://schemas.microsoft.com/office/drawing/2014/main" id="{2080123F-352A-3EDF-00FC-24B7FE382238}"/>
              </a:ext>
            </a:extLst>
          </p:cNvPr>
          <p:cNvSpPr txBox="1"/>
          <p:nvPr/>
        </p:nvSpPr>
        <p:spPr>
          <a:xfrm>
            <a:off x="5799939" y="6174595"/>
            <a:ext cx="4886244" cy="923330"/>
          </a:xfrm>
          <a:prstGeom prst="rect">
            <a:avLst/>
          </a:prstGeom>
        </p:spPr>
        <p:txBody>
          <a:bodyPr wrap="square" lIns="0" tIns="0" rIns="0" bIns="0" rtlCol="0" anchor="t">
            <a:spAutoFit/>
          </a:bodyPr>
          <a:lstStyle/>
          <a:p>
            <a:r>
              <a:rPr lang="en-US" sz="2000" b="1">
                <a:solidFill>
                  <a:srgbClr val="FF6600"/>
                </a:solidFill>
              </a:rPr>
              <a:t>USA</a:t>
            </a:r>
            <a:endParaRPr lang="en-US" sz="2000" b="1">
              <a:solidFill>
                <a:srgbClr val="000000"/>
              </a:solidFill>
            </a:endParaRPr>
          </a:p>
          <a:p>
            <a:r>
              <a:rPr lang="en-US" sz="2000" b="1">
                <a:solidFill>
                  <a:srgbClr val="000000"/>
                </a:solidFill>
              </a:rPr>
              <a:t>Crave Infotech LLC, 2035 Lincoln Hwy</a:t>
            </a:r>
          </a:p>
          <a:p>
            <a:r>
              <a:rPr lang="en-US" sz="2000" b="1">
                <a:solidFill>
                  <a:srgbClr val="000000"/>
                </a:solidFill>
              </a:rPr>
              <a:t>Suite: 3008D, Edison, NJ- 08817, USA</a:t>
            </a:r>
          </a:p>
        </p:txBody>
      </p:sp>
      <p:sp>
        <p:nvSpPr>
          <p:cNvPr id="12" name="TextBox 28">
            <a:extLst>
              <a:ext uri="{FF2B5EF4-FFF2-40B4-BE49-F238E27FC236}">
                <a16:creationId xmlns:a16="http://schemas.microsoft.com/office/drawing/2014/main" id="{625E8DE7-E7C9-6AE2-D735-24C9DC0D53BC}"/>
              </a:ext>
            </a:extLst>
          </p:cNvPr>
          <p:cNvSpPr txBox="1"/>
          <p:nvPr/>
        </p:nvSpPr>
        <p:spPr>
          <a:xfrm>
            <a:off x="3967731" y="2494329"/>
            <a:ext cx="10247433" cy="1261820"/>
          </a:xfrm>
          <a:prstGeom prst="rect">
            <a:avLst/>
          </a:prstGeom>
        </p:spPr>
        <p:txBody>
          <a:bodyPr lIns="0" tIns="0" rIns="0" bIns="0" rtlCol="0" anchor="t">
            <a:spAutoFit/>
          </a:bodyPr>
          <a:lstStyle/>
          <a:p>
            <a:pPr algn="ctr">
              <a:lnSpc>
                <a:spcPts val="4944"/>
              </a:lnSpc>
            </a:pPr>
            <a:r>
              <a:rPr lang="en-US" sz="4800" b="1">
                <a:solidFill>
                  <a:srgbClr val="000000"/>
                </a:solidFill>
                <a:latin typeface="Arial Black" panose="020B0604020202020204" pitchFamily="34" charset="0"/>
                <a:ea typeface="Poppins Bold"/>
                <a:cs typeface="Arial Black" panose="020B0604020202020204" pitchFamily="34" charset="0"/>
                <a:sym typeface="Poppins Bold"/>
              </a:rPr>
              <a:t>Your Success is Our Priority</a:t>
            </a:r>
          </a:p>
          <a:p>
            <a:pPr algn="ctr">
              <a:lnSpc>
                <a:spcPts val="4944"/>
              </a:lnSpc>
            </a:pPr>
            <a:r>
              <a:rPr lang="en-US" sz="4800" b="1">
                <a:solidFill>
                  <a:srgbClr val="000000"/>
                </a:solidFill>
                <a:latin typeface="Arial Black"/>
                <a:ea typeface="Poppins Bold"/>
                <a:cs typeface="Arial Black" panose="020B0604020202020204" pitchFamily="34" charset="0"/>
                <a:sym typeface="Poppins Bold"/>
              </a:rPr>
              <a:t>Let's Win Together!</a:t>
            </a:r>
            <a:endParaRPr lang="en-US" sz="4800" b="1">
              <a:solidFill>
                <a:srgbClr val="000000"/>
              </a:solidFill>
              <a:latin typeface="Arial Black"/>
              <a:ea typeface="Poppins Bold"/>
              <a:cs typeface="Arial Black" panose="020B0604020202020204" pitchFamily="34" charset="0"/>
            </a:endParaRPr>
          </a:p>
        </p:txBody>
      </p:sp>
      <p:pic>
        <p:nvPicPr>
          <p:cNvPr id="13" name="Graphic 12" descr="Marker with solid fill">
            <a:extLst>
              <a:ext uri="{FF2B5EF4-FFF2-40B4-BE49-F238E27FC236}">
                <a16:creationId xmlns:a16="http://schemas.microsoft.com/office/drawing/2014/main" id="{ADE66909-8F04-8FE5-ADC0-46D1C898FDA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070104" y="7321306"/>
            <a:ext cx="457200" cy="457200"/>
          </a:xfrm>
          <a:prstGeom prst="rect">
            <a:avLst/>
          </a:prstGeom>
        </p:spPr>
      </p:pic>
      <p:sp>
        <p:nvSpPr>
          <p:cNvPr id="14" name="TextBox 53">
            <a:extLst>
              <a:ext uri="{FF2B5EF4-FFF2-40B4-BE49-F238E27FC236}">
                <a16:creationId xmlns:a16="http://schemas.microsoft.com/office/drawing/2014/main" id="{0CBC4C66-86F9-6C3E-3B13-353D34F613B4}"/>
              </a:ext>
            </a:extLst>
          </p:cNvPr>
          <p:cNvSpPr txBox="1"/>
          <p:nvPr/>
        </p:nvSpPr>
        <p:spPr>
          <a:xfrm>
            <a:off x="5799939" y="7322456"/>
            <a:ext cx="4886244" cy="1231106"/>
          </a:xfrm>
          <a:prstGeom prst="rect">
            <a:avLst/>
          </a:prstGeom>
        </p:spPr>
        <p:txBody>
          <a:bodyPr wrap="square" lIns="0" tIns="0" rIns="0" bIns="0" rtlCol="0" anchor="t">
            <a:spAutoFit/>
          </a:bodyPr>
          <a:lstStyle/>
          <a:p>
            <a:r>
              <a:rPr lang="en-US" sz="2000" b="1">
                <a:solidFill>
                  <a:srgbClr val="FF6600"/>
                </a:solidFill>
              </a:rPr>
              <a:t>INDIA</a:t>
            </a:r>
          </a:p>
          <a:p>
            <a:r>
              <a:rPr lang="en-US" sz="2000" b="1">
                <a:solidFill>
                  <a:srgbClr val="000000"/>
                </a:solidFill>
              </a:rPr>
              <a:t>Software Technology Parks of India,</a:t>
            </a:r>
            <a:br>
              <a:rPr lang="en-US" sz="2000" b="1">
                <a:solidFill>
                  <a:srgbClr val="000000"/>
                </a:solidFill>
              </a:rPr>
            </a:br>
            <a:r>
              <a:rPr lang="en-US" sz="2000" b="1">
                <a:solidFill>
                  <a:srgbClr val="000000"/>
                </a:solidFill>
              </a:rPr>
              <a:t>P-1, Unit 2-A, Rajiv Gandhi InfoTech park,</a:t>
            </a:r>
            <a:br>
              <a:rPr lang="en-US" sz="2000" b="1">
                <a:solidFill>
                  <a:srgbClr val="000000"/>
                </a:solidFill>
              </a:rPr>
            </a:br>
            <a:r>
              <a:rPr lang="en-US" sz="2000" b="1">
                <a:solidFill>
                  <a:srgbClr val="000000"/>
                </a:solidFill>
              </a:rPr>
              <a:t>MIDC, Hinjewadi Phase-1, Pune, (MH)411057</a:t>
            </a:r>
            <a:endParaRPr lang="en-US" sz="2000" b="1">
              <a:solidFill>
                <a:srgbClr val="000000"/>
              </a:solidFill>
              <a:sym typeface="Montserrat Classic"/>
            </a:endParaRPr>
          </a:p>
        </p:txBody>
      </p:sp>
    </p:spTree>
    <p:extLst>
      <p:ext uri="{BB962C8B-B14F-4D97-AF65-F5344CB8AC3E}">
        <p14:creationId xmlns:p14="http://schemas.microsoft.com/office/powerpoint/2010/main" val="2468008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4012B-5D78-0755-0BED-C4E374BE95D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53374A-0AEE-19DD-4C4A-48C4339CF52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51" b="-12851"/>
            </a:stretch>
          </a:blipFill>
        </p:spPr>
        <p:txBody>
          <a:bodyPr/>
          <a:lstStyle/>
          <a:p>
            <a:endParaRPr lang="en-US" sz="2700"/>
          </a:p>
        </p:txBody>
      </p:sp>
      <p:grpSp>
        <p:nvGrpSpPr>
          <p:cNvPr id="3" name="Group 3">
            <a:extLst>
              <a:ext uri="{FF2B5EF4-FFF2-40B4-BE49-F238E27FC236}">
                <a16:creationId xmlns:a16="http://schemas.microsoft.com/office/drawing/2014/main" id="{6DEB252E-F00E-795E-85F9-CF5617E112CF}"/>
              </a:ext>
            </a:extLst>
          </p:cNvPr>
          <p:cNvGrpSpPr/>
          <p:nvPr/>
        </p:nvGrpSpPr>
        <p:grpSpPr>
          <a:xfrm>
            <a:off x="17491802" y="9487120"/>
            <a:ext cx="951770" cy="799883"/>
            <a:chOff x="0" y="0"/>
            <a:chExt cx="967140" cy="812800"/>
          </a:xfrm>
        </p:grpSpPr>
        <p:sp>
          <p:nvSpPr>
            <p:cNvPr id="4" name="Freeform 4">
              <a:extLst>
                <a:ext uri="{FF2B5EF4-FFF2-40B4-BE49-F238E27FC236}">
                  <a16:creationId xmlns:a16="http://schemas.microsoft.com/office/drawing/2014/main" id="{106E86C1-58F0-1876-E93A-6F3B06CA0D6B}"/>
                </a:ext>
              </a:extLst>
            </p:cNvPr>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EF6537"/>
            </a:solidFill>
          </p:spPr>
          <p:txBody>
            <a:bodyPr/>
            <a:lstStyle/>
            <a:p>
              <a:endParaRPr lang="en-IN"/>
            </a:p>
          </p:txBody>
        </p:sp>
        <p:sp>
          <p:nvSpPr>
            <p:cNvPr id="5" name="TextBox 5">
              <a:extLst>
                <a:ext uri="{FF2B5EF4-FFF2-40B4-BE49-F238E27FC236}">
                  <a16:creationId xmlns:a16="http://schemas.microsoft.com/office/drawing/2014/main" id="{2CD3BE30-4330-1B0A-A294-88AF88C4A87F}"/>
                </a:ext>
              </a:extLst>
            </p:cNvPr>
            <p:cNvSpPr txBox="1"/>
            <p:nvPr/>
          </p:nvSpPr>
          <p:spPr>
            <a:xfrm>
              <a:off x="0" y="-38100"/>
              <a:ext cx="967140" cy="850900"/>
            </a:xfrm>
            <a:prstGeom prst="rect">
              <a:avLst/>
            </a:prstGeom>
          </p:spPr>
          <p:txBody>
            <a:bodyPr lIns="50801" tIns="50801" rIns="50801" bIns="50801" rtlCol="0" anchor="ctr"/>
            <a:lstStyle/>
            <a:p>
              <a:pPr algn="ctr">
                <a:lnSpc>
                  <a:spcPts val="2660"/>
                </a:lnSpc>
              </a:pPr>
              <a:endParaRPr/>
            </a:p>
          </p:txBody>
        </p:sp>
      </p:grpSp>
      <p:sp>
        <p:nvSpPr>
          <p:cNvPr id="17" name="TextBox 17">
            <a:extLst>
              <a:ext uri="{FF2B5EF4-FFF2-40B4-BE49-F238E27FC236}">
                <a16:creationId xmlns:a16="http://schemas.microsoft.com/office/drawing/2014/main" id="{256A68E4-D0CA-780F-3421-BD23DAA4249A}"/>
              </a:ext>
            </a:extLst>
          </p:cNvPr>
          <p:cNvSpPr txBox="1"/>
          <p:nvPr/>
        </p:nvSpPr>
        <p:spPr>
          <a:xfrm>
            <a:off x="17674382" y="9739391"/>
            <a:ext cx="442748" cy="254685"/>
          </a:xfrm>
          <a:prstGeom prst="rect">
            <a:avLst/>
          </a:prstGeom>
        </p:spPr>
        <p:txBody>
          <a:bodyPr lIns="0" tIns="0" rIns="0" bIns="0" rtlCol="0" anchor="t">
            <a:spAutoFit/>
          </a:bodyPr>
          <a:lstStyle/>
          <a:p>
            <a:pPr algn="ctr">
              <a:lnSpc>
                <a:spcPts val="2057"/>
              </a:lnSpc>
              <a:spcBef>
                <a:spcPct val="0"/>
              </a:spcBef>
            </a:pPr>
            <a:r>
              <a:rPr lang="en-US" sz="1469" b="1">
                <a:solidFill>
                  <a:srgbClr val="FFFFFF"/>
                </a:solidFill>
                <a:latin typeface="Poppins Bold"/>
                <a:ea typeface="Poppins Bold"/>
                <a:cs typeface="Poppins Bold"/>
                <a:sym typeface="Poppins Bold"/>
              </a:rPr>
              <a:t>08</a:t>
            </a:r>
          </a:p>
        </p:txBody>
      </p:sp>
      <p:sp>
        <p:nvSpPr>
          <p:cNvPr id="19" name="TextBox 90">
            <a:extLst>
              <a:ext uri="{FF2B5EF4-FFF2-40B4-BE49-F238E27FC236}">
                <a16:creationId xmlns:a16="http://schemas.microsoft.com/office/drawing/2014/main" id="{5C282E12-30EF-C869-94D2-C4001487D53F}"/>
              </a:ext>
            </a:extLst>
          </p:cNvPr>
          <p:cNvSpPr txBox="1"/>
          <p:nvPr/>
        </p:nvSpPr>
        <p:spPr>
          <a:xfrm>
            <a:off x="558069" y="1397921"/>
            <a:ext cx="17235015" cy="369332"/>
          </a:xfrm>
          <a:prstGeom prst="rect">
            <a:avLst/>
          </a:prstGeom>
        </p:spPr>
        <p:txBody>
          <a:bodyPr wrap="square" lIns="0" tIns="0" rIns="0" bIns="0" rtlCol="0" anchor="t">
            <a:spAutoFit/>
          </a:bodyPr>
          <a:lstStyle/>
          <a:p>
            <a:pPr>
              <a:buClr>
                <a:srgbClr val="EF6837"/>
              </a:buClr>
            </a:pPr>
            <a:r>
              <a:rPr lang="en-US" altLang="en-US" sz="2400" b="1" i="1">
                <a:solidFill>
                  <a:schemeClr val="accent1"/>
                </a:solidFill>
                <a:latin typeface="Arial" panose="020B0604020202020204" pitchFamily="34" charset="0"/>
                <a:cs typeface="Arial" panose="020B0604020202020204" pitchFamily="34" charset="0"/>
                <a:sym typeface="Poppins Bold"/>
              </a:rPr>
              <a:t>CoreAssess.AI </a:t>
            </a:r>
            <a:r>
              <a:rPr lang="en-US" altLang="en-US" sz="2400" b="1" i="1">
                <a:solidFill>
                  <a:srgbClr val="1F2020"/>
                </a:solidFill>
                <a:latin typeface="Arial" panose="020B0604020202020204" pitchFamily="34" charset="0"/>
                <a:cs typeface="Arial" panose="020B0604020202020204" pitchFamily="34" charset="0"/>
                <a:sym typeface="Poppins Bold"/>
              </a:rPr>
              <a:t>enables you to perform </a:t>
            </a:r>
            <a:r>
              <a:rPr lang="en-US" altLang="en-US" sz="2400" b="1" i="1">
                <a:solidFill>
                  <a:schemeClr val="accent1"/>
                </a:solidFill>
                <a:latin typeface="Arial" panose="020B0604020202020204" pitchFamily="34" charset="0"/>
                <a:cs typeface="Arial" panose="020B0604020202020204" pitchFamily="34" charset="0"/>
                <a:sym typeface="Poppins Bold"/>
              </a:rPr>
              <a:t>rapid assessment </a:t>
            </a:r>
            <a:r>
              <a:rPr lang="en-US" altLang="en-US" sz="2400" b="1" i="1">
                <a:solidFill>
                  <a:srgbClr val="1F2020"/>
                </a:solidFill>
                <a:latin typeface="Arial" panose="020B0604020202020204" pitchFamily="34" charset="0"/>
                <a:cs typeface="Arial" panose="020B0604020202020204" pitchFamily="34" charset="0"/>
                <a:sym typeface="Poppins Bold"/>
              </a:rPr>
              <a:t>of custom ABAP code leading to </a:t>
            </a:r>
            <a:r>
              <a:rPr lang="en-US" altLang="en-US" sz="2400" b="1" i="1">
                <a:solidFill>
                  <a:schemeClr val="accent1"/>
                </a:solidFill>
                <a:latin typeface="Arial" panose="020B0604020202020204" pitchFamily="34" charset="0"/>
                <a:cs typeface="Arial" panose="020B0604020202020204" pitchFamily="34" charset="0"/>
                <a:sym typeface="Poppins Bold"/>
              </a:rPr>
              <a:t>reduced technical debt</a:t>
            </a:r>
            <a:endParaRPr lang="en-US" altLang="en-US" sz="2400" b="1">
              <a:solidFill>
                <a:schemeClr val="accent1"/>
              </a:solidFill>
            </a:endParaRPr>
          </a:p>
        </p:txBody>
      </p:sp>
      <p:sp>
        <p:nvSpPr>
          <p:cNvPr id="20" name="TextBox 90">
            <a:extLst>
              <a:ext uri="{FF2B5EF4-FFF2-40B4-BE49-F238E27FC236}">
                <a16:creationId xmlns:a16="http://schemas.microsoft.com/office/drawing/2014/main" id="{8398FDAE-BE63-B868-D2C5-0EACFCE6FD98}"/>
              </a:ext>
            </a:extLst>
          </p:cNvPr>
          <p:cNvSpPr txBox="1"/>
          <p:nvPr/>
        </p:nvSpPr>
        <p:spPr>
          <a:xfrm>
            <a:off x="12261114" y="2757968"/>
            <a:ext cx="5002108" cy="6170920"/>
          </a:xfrm>
          <a:prstGeom prst="rect">
            <a:avLst/>
          </a:prstGeom>
        </p:spPr>
        <p:txBody>
          <a:bodyPr wrap="square" lIns="0" tIns="0" rIns="0" bIns="0" rtlCol="0" anchor="t">
            <a:spAutoFit/>
          </a:bodyPr>
          <a:lstStyle/>
          <a:p>
            <a:pPr>
              <a:buClr>
                <a:srgbClr val="EF6837"/>
              </a:buClr>
            </a:pPr>
            <a:endParaRPr lang="en-US" altLang="en-US" sz="2000" b="1">
              <a:solidFill>
                <a:schemeClr val="tx1">
                  <a:lumMod val="75000"/>
                  <a:lumOff val="25000"/>
                </a:schemeClr>
              </a:solidFill>
            </a:endParaRPr>
          </a:p>
          <a:p>
            <a:pPr marL="428646" indent="-428646">
              <a:buClr>
                <a:srgbClr val="EF6837"/>
              </a:buClr>
              <a:buFont typeface="Wingdings" pitchFamily="2" charset="2"/>
              <a:buChar char="Ø"/>
            </a:pPr>
            <a:r>
              <a:rPr lang="en-US" altLang="en-US" sz="2000" b="1">
                <a:solidFill>
                  <a:schemeClr val="tx1">
                    <a:lumMod val="75000"/>
                    <a:lumOff val="25000"/>
                  </a:schemeClr>
                </a:solidFill>
              </a:rPr>
              <a:t>Faster Analysis and Decision-Making</a:t>
            </a:r>
            <a:r>
              <a:rPr lang="en-GB" sz="2000" b="1">
                <a:solidFill>
                  <a:schemeClr val="tx1">
                    <a:lumMod val="75000"/>
                    <a:lumOff val="25000"/>
                  </a:schemeClr>
                </a:solidFill>
              </a:rPr>
              <a:t>: </a:t>
            </a:r>
            <a:r>
              <a:rPr lang="en-US" altLang="en-US" sz="2000">
                <a:solidFill>
                  <a:schemeClr val="tx1">
                    <a:lumMod val="75000"/>
                    <a:lumOff val="25000"/>
                  </a:schemeClr>
                </a:solidFill>
              </a:rPr>
              <a:t>Reduces analysis time from weeks to minutes, enabling quicker project execution and transformation planning.</a:t>
            </a:r>
            <a:br>
              <a:rPr lang="en-GB" sz="2000">
                <a:solidFill>
                  <a:schemeClr val="tx1">
                    <a:lumMod val="75000"/>
                    <a:lumOff val="25000"/>
                  </a:schemeClr>
                </a:solidFill>
              </a:rPr>
            </a:br>
            <a:endParaRPr lang="en-GB" sz="2000">
              <a:solidFill>
                <a:schemeClr val="tx1">
                  <a:lumMod val="75000"/>
                  <a:lumOff val="25000"/>
                </a:schemeClr>
              </a:solidFill>
            </a:endParaRPr>
          </a:p>
          <a:p>
            <a:pPr marL="428646" indent="-428646">
              <a:buClr>
                <a:srgbClr val="EF6837"/>
              </a:buClr>
              <a:buFont typeface="Wingdings" pitchFamily="2" charset="2"/>
              <a:buChar char="Ø"/>
            </a:pPr>
            <a:r>
              <a:rPr lang="en-GB" sz="2000" b="1">
                <a:solidFill>
                  <a:schemeClr val="tx1">
                    <a:lumMod val="75000"/>
                    <a:lumOff val="25000"/>
                  </a:schemeClr>
                </a:solidFill>
              </a:rPr>
              <a:t>Holistic Insights</a:t>
            </a:r>
            <a:r>
              <a:rPr lang="en-GB" sz="2000">
                <a:solidFill>
                  <a:schemeClr val="tx1">
                    <a:lumMod val="75000"/>
                    <a:lumOff val="25000"/>
                  </a:schemeClr>
                </a:solidFill>
              </a:rPr>
              <a:t>: Combines technical and functional perspectives, unlike traditional tools.</a:t>
            </a:r>
            <a:br>
              <a:rPr lang="en-GB" sz="2000">
                <a:solidFill>
                  <a:schemeClr val="tx1">
                    <a:lumMod val="75000"/>
                    <a:lumOff val="25000"/>
                  </a:schemeClr>
                </a:solidFill>
              </a:rPr>
            </a:br>
            <a:endParaRPr lang="en-GB" sz="2000">
              <a:solidFill>
                <a:schemeClr val="tx1">
                  <a:lumMod val="75000"/>
                  <a:lumOff val="25000"/>
                </a:schemeClr>
              </a:solidFill>
            </a:endParaRPr>
          </a:p>
          <a:p>
            <a:pPr marL="428646" indent="-428646">
              <a:buClr>
                <a:srgbClr val="EF6837"/>
              </a:buClr>
              <a:buFont typeface="Wingdings" pitchFamily="2" charset="2"/>
              <a:buChar char="Ø"/>
            </a:pPr>
            <a:r>
              <a:rPr lang="en-GB" sz="2000" b="1">
                <a:solidFill>
                  <a:schemeClr val="tx1">
                    <a:lumMod val="75000"/>
                    <a:lumOff val="25000"/>
                  </a:schemeClr>
                </a:solidFill>
              </a:rPr>
              <a:t>Proactive Recommendations</a:t>
            </a:r>
            <a:r>
              <a:rPr lang="en-GB" sz="2000">
                <a:solidFill>
                  <a:schemeClr val="tx1">
                    <a:lumMod val="75000"/>
                    <a:lumOff val="25000"/>
                  </a:schemeClr>
                </a:solidFill>
              </a:rPr>
              <a:t>: Aligns with SAP’s clean core strategy for long-term success.</a:t>
            </a:r>
            <a:br>
              <a:rPr lang="en-GB" sz="2000">
                <a:solidFill>
                  <a:schemeClr val="tx1">
                    <a:lumMod val="75000"/>
                    <a:lumOff val="25000"/>
                  </a:schemeClr>
                </a:solidFill>
              </a:rPr>
            </a:br>
            <a:endParaRPr lang="en-GB" sz="2000">
              <a:solidFill>
                <a:schemeClr val="tx1">
                  <a:lumMod val="75000"/>
                  <a:lumOff val="25000"/>
                </a:schemeClr>
              </a:solidFill>
            </a:endParaRPr>
          </a:p>
          <a:p>
            <a:pPr marL="428646" indent="-428646" fontAlgn="base">
              <a:spcBef>
                <a:spcPct val="0"/>
              </a:spcBef>
              <a:spcAft>
                <a:spcPct val="0"/>
              </a:spcAft>
              <a:buClr>
                <a:srgbClr val="EF6837"/>
              </a:buClr>
              <a:buFont typeface="Wingdings" pitchFamily="2" charset="2"/>
              <a:buChar char="Ø"/>
            </a:pPr>
            <a:r>
              <a:rPr lang="en-US" altLang="en-US" sz="2000" b="1">
                <a:solidFill>
                  <a:schemeClr val="tx1">
                    <a:lumMod val="75000"/>
                    <a:lumOff val="25000"/>
                  </a:schemeClr>
                </a:solidFill>
              </a:rPr>
              <a:t>Improved Modernization Planning: </a:t>
            </a:r>
            <a:r>
              <a:rPr lang="en-US" altLang="en-US" sz="2000">
                <a:solidFill>
                  <a:schemeClr val="tx1">
                    <a:lumMod val="75000"/>
                    <a:lumOff val="25000"/>
                  </a:schemeClr>
                </a:solidFill>
              </a:rPr>
              <a:t>Provides clear, actionable recommendations for on-stack and side-by-side approaches, supported by accurate BPT service estimations.</a:t>
            </a:r>
          </a:p>
          <a:p>
            <a:pPr marL="428646" indent="-428646">
              <a:buClr>
                <a:srgbClr val="EF6837"/>
              </a:buClr>
              <a:buFont typeface="Wingdings" pitchFamily="2" charset="2"/>
              <a:buChar char="Ø"/>
            </a:pPr>
            <a:endParaRPr lang="en-GB" sz="2100"/>
          </a:p>
        </p:txBody>
      </p:sp>
      <p:sp>
        <p:nvSpPr>
          <p:cNvPr id="21" name="TextBox 90">
            <a:extLst>
              <a:ext uri="{FF2B5EF4-FFF2-40B4-BE49-F238E27FC236}">
                <a16:creationId xmlns:a16="http://schemas.microsoft.com/office/drawing/2014/main" id="{110900C0-6CF5-5ADA-4C67-D3C40FC6E25F}"/>
              </a:ext>
            </a:extLst>
          </p:cNvPr>
          <p:cNvSpPr txBox="1"/>
          <p:nvPr/>
        </p:nvSpPr>
        <p:spPr>
          <a:xfrm>
            <a:off x="12321377" y="2249095"/>
            <a:ext cx="5197719" cy="379206"/>
          </a:xfrm>
          <a:prstGeom prst="rect">
            <a:avLst/>
          </a:prstGeom>
        </p:spPr>
        <p:txBody>
          <a:bodyPr wrap="square" lIns="0" tIns="0" rIns="0" bIns="0" rtlCol="0" anchor="t">
            <a:spAutoFit/>
          </a:bodyPr>
          <a:lstStyle/>
          <a:p>
            <a:pPr>
              <a:lnSpc>
                <a:spcPts val="3119"/>
              </a:lnSpc>
            </a:pPr>
            <a:r>
              <a:rPr lang="en-US" sz="2400" b="1">
                <a:solidFill>
                  <a:schemeClr val="tx1">
                    <a:lumMod val="75000"/>
                    <a:lumOff val="25000"/>
                  </a:schemeClr>
                </a:solidFill>
                <a:latin typeface="Arial Black" panose="020B0604020202020204" pitchFamily="34" charset="0"/>
                <a:ea typeface="Poppins Bold"/>
                <a:cs typeface="Arial Black" panose="020B0604020202020204" pitchFamily="34" charset="0"/>
                <a:sym typeface="Poppins Bold"/>
              </a:rPr>
              <a:t>Key Benefits:</a:t>
            </a:r>
          </a:p>
        </p:txBody>
      </p:sp>
      <p:grpSp>
        <p:nvGrpSpPr>
          <p:cNvPr id="10" name="Group 9">
            <a:extLst>
              <a:ext uri="{FF2B5EF4-FFF2-40B4-BE49-F238E27FC236}">
                <a16:creationId xmlns:a16="http://schemas.microsoft.com/office/drawing/2014/main" id="{22414E90-7BAA-472D-F409-CAF3BC64E0EA}"/>
              </a:ext>
            </a:extLst>
          </p:cNvPr>
          <p:cNvGrpSpPr/>
          <p:nvPr/>
        </p:nvGrpSpPr>
        <p:grpSpPr>
          <a:xfrm>
            <a:off x="-1028700" y="2218596"/>
            <a:ext cx="13704788" cy="9074897"/>
            <a:chOff x="-1028700" y="2218596"/>
            <a:chExt cx="13704788" cy="9074897"/>
          </a:xfrm>
        </p:grpSpPr>
        <p:grpSp>
          <p:nvGrpSpPr>
            <p:cNvPr id="43" name="Group 42">
              <a:extLst>
                <a:ext uri="{FF2B5EF4-FFF2-40B4-BE49-F238E27FC236}">
                  <a16:creationId xmlns:a16="http://schemas.microsoft.com/office/drawing/2014/main" id="{DA6742A5-81E5-63B5-BB22-81B7C67BBC3B}"/>
                </a:ext>
              </a:extLst>
            </p:cNvPr>
            <p:cNvGrpSpPr/>
            <p:nvPr/>
          </p:nvGrpSpPr>
          <p:grpSpPr>
            <a:xfrm>
              <a:off x="-1028700" y="2218596"/>
              <a:ext cx="13704788" cy="9074897"/>
              <a:chOff x="0" y="1309909"/>
              <a:chExt cx="9136525" cy="6049931"/>
            </a:xfrm>
          </p:grpSpPr>
          <p:sp>
            <p:nvSpPr>
              <p:cNvPr id="35" name="Freeform 10">
                <a:extLst>
                  <a:ext uri="{FF2B5EF4-FFF2-40B4-BE49-F238E27FC236}">
                    <a16:creationId xmlns:a16="http://schemas.microsoft.com/office/drawing/2014/main" id="{7A1EF5C6-11AC-A66A-B249-FE4BEB9BBBD5}"/>
                  </a:ext>
                </a:extLst>
              </p:cNvPr>
              <p:cNvSpPr/>
              <p:nvPr/>
            </p:nvSpPr>
            <p:spPr>
              <a:xfrm>
                <a:off x="1368986" y="1309909"/>
                <a:ext cx="7169454" cy="5941685"/>
              </a:xfrm>
              <a:custGeom>
                <a:avLst/>
                <a:gdLst/>
                <a:ahLst/>
                <a:cxnLst/>
                <a:rect l="l" t="t" r="r" b="b"/>
                <a:pathLst>
                  <a:path w="10754181" h="8912527">
                    <a:moveTo>
                      <a:pt x="0" y="0"/>
                    </a:moveTo>
                    <a:lnTo>
                      <a:pt x="10754181" y="0"/>
                    </a:lnTo>
                    <a:lnTo>
                      <a:pt x="10754181" y="8912527"/>
                    </a:lnTo>
                    <a:lnTo>
                      <a:pt x="0" y="8912527"/>
                    </a:lnTo>
                    <a:lnTo>
                      <a:pt x="0" y="0"/>
                    </a:lnTo>
                    <a:close/>
                  </a:path>
                </a:pathLst>
              </a:custGeom>
              <a:blipFill>
                <a:blip r:embed="rId3"/>
                <a:stretch>
                  <a:fillRect/>
                </a:stretch>
              </a:blipFill>
            </p:spPr>
            <p:txBody>
              <a:bodyPr/>
              <a:lstStyle/>
              <a:p>
                <a:endParaRPr lang="en-IN"/>
              </a:p>
            </p:txBody>
          </p:sp>
          <p:sp>
            <p:nvSpPr>
              <p:cNvPr id="36" name="Freeform 11">
                <a:extLst>
                  <a:ext uri="{FF2B5EF4-FFF2-40B4-BE49-F238E27FC236}">
                    <a16:creationId xmlns:a16="http://schemas.microsoft.com/office/drawing/2014/main" id="{B265CF93-1F4C-D541-653B-C158BBD6B7D2}"/>
                  </a:ext>
                </a:extLst>
              </p:cNvPr>
              <p:cNvSpPr/>
              <p:nvPr/>
            </p:nvSpPr>
            <p:spPr>
              <a:xfrm>
                <a:off x="1623495" y="1557624"/>
                <a:ext cx="6653583" cy="4043977"/>
              </a:xfrm>
              <a:custGeom>
                <a:avLst/>
                <a:gdLst/>
                <a:ahLst/>
                <a:cxnLst/>
                <a:rect l="l" t="t" r="r" b="b"/>
                <a:pathLst>
                  <a:path w="9980375" h="6065966">
                    <a:moveTo>
                      <a:pt x="0" y="0"/>
                    </a:moveTo>
                    <a:lnTo>
                      <a:pt x="9980375" y="0"/>
                    </a:lnTo>
                    <a:lnTo>
                      <a:pt x="9980375" y="6065966"/>
                    </a:lnTo>
                    <a:lnTo>
                      <a:pt x="0" y="6065966"/>
                    </a:lnTo>
                    <a:lnTo>
                      <a:pt x="0" y="0"/>
                    </a:lnTo>
                    <a:close/>
                  </a:path>
                </a:pathLst>
              </a:custGeom>
              <a:blipFill>
                <a:blip r:embed="rId4"/>
                <a:stretch>
                  <a:fillRect b="-2831"/>
                </a:stretch>
              </a:blipFill>
            </p:spPr>
            <p:txBody>
              <a:bodyPr/>
              <a:lstStyle/>
              <a:p>
                <a:endParaRPr lang="en-IN"/>
              </a:p>
            </p:txBody>
          </p:sp>
          <p:grpSp>
            <p:nvGrpSpPr>
              <p:cNvPr id="37" name="Group 12">
                <a:extLst>
                  <a:ext uri="{FF2B5EF4-FFF2-40B4-BE49-F238E27FC236}">
                    <a16:creationId xmlns:a16="http://schemas.microsoft.com/office/drawing/2014/main" id="{E57DE191-D1C8-1BD1-3702-F633CD1C78E3}"/>
                  </a:ext>
                </a:extLst>
              </p:cNvPr>
              <p:cNvGrpSpPr>
                <a:grpSpLocks noChangeAspect="1"/>
              </p:cNvGrpSpPr>
              <p:nvPr/>
            </p:nvGrpSpPr>
            <p:grpSpPr>
              <a:xfrm>
                <a:off x="0" y="4020849"/>
                <a:ext cx="5428221" cy="2837151"/>
                <a:chOff x="0" y="-1"/>
                <a:chExt cx="19050000" cy="9956801"/>
              </a:xfrm>
            </p:grpSpPr>
            <p:sp>
              <p:nvSpPr>
                <p:cNvPr id="38" name="Freeform 13">
                  <a:extLst>
                    <a:ext uri="{FF2B5EF4-FFF2-40B4-BE49-F238E27FC236}">
                      <a16:creationId xmlns:a16="http://schemas.microsoft.com/office/drawing/2014/main" id="{662510F1-4CCD-B062-05D1-5472BD66156E}"/>
                    </a:ext>
                  </a:extLst>
                </p:cNvPr>
                <p:cNvSpPr/>
                <p:nvPr/>
              </p:nvSpPr>
              <p:spPr>
                <a:xfrm>
                  <a:off x="2501900" y="209042"/>
                  <a:ext cx="14186915" cy="8502396"/>
                </a:xfrm>
                <a:custGeom>
                  <a:avLst/>
                  <a:gdLst/>
                  <a:ahLst/>
                  <a:cxnLst/>
                  <a:rect l="l" t="t" r="r" b="b"/>
                  <a:pathLst>
                    <a:path w="14186915" h="8502396">
                      <a:moveTo>
                        <a:pt x="14186915" y="8502396"/>
                      </a:moveTo>
                      <a:lnTo>
                        <a:pt x="0" y="8502396"/>
                      </a:lnTo>
                      <a:lnTo>
                        <a:pt x="0" y="0"/>
                      </a:lnTo>
                      <a:lnTo>
                        <a:pt x="14186915" y="0"/>
                      </a:lnTo>
                      <a:lnTo>
                        <a:pt x="14186915" y="8502396"/>
                      </a:lnTo>
                      <a:close/>
                    </a:path>
                  </a:pathLst>
                </a:custGeom>
                <a:blipFill>
                  <a:blip r:embed="rId5"/>
                  <a:stretch>
                    <a:fillRect t="-2143" b="-2143"/>
                  </a:stretch>
                </a:blipFill>
              </p:spPr>
              <p:txBody>
                <a:bodyPr/>
                <a:lstStyle/>
                <a:p>
                  <a:endParaRPr lang="en-IN"/>
                </a:p>
              </p:txBody>
            </p:sp>
            <p:sp>
              <p:nvSpPr>
                <p:cNvPr id="39" name="Freeform 14">
                  <a:extLst>
                    <a:ext uri="{FF2B5EF4-FFF2-40B4-BE49-F238E27FC236}">
                      <a16:creationId xmlns:a16="http://schemas.microsoft.com/office/drawing/2014/main" id="{CD193E37-7CC8-AEED-6341-50625BAA4D87}"/>
                    </a:ext>
                  </a:extLst>
                </p:cNvPr>
                <p:cNvSpPr/>
                <p:nvPr/>
              </p:nvSpPr>
              <p:spPr>
                <a:xfrm>
                  <a:off x="0" y="-1"/>
                  <a:ext cx="19050000" cy="9956801"/>
                </a:xfrm>
                <a:custGeom>
                  <a:avLst/>
                  <a:gdLst/>
                  <a:ahLst/>
                  <a:cxnLst/>
                  <a:rect l="l" t="t" r="r" b="b"/>
                  <a:pathLst>
                    <a:path w="19050000" h="9956800">
                      <a:moveTo>
                        <a:pt x="19050000" y="9956800"/>
                      </a:moveTo>
                      <a:lnTo>
                        <a:pt x="0" y="9956800"/>
                      </a:lnTo>
                      <a:lnTo>
                        <a:pt x="0" y="0"/>
                      </a:lnTo>
                      <a:lnTo>
                        <a:pt x="19050000" y="0"/>
                      </a:lnTo>
                      <a:lnTo>
                        <a:pt x="19050000" y="9956800"/>
                      </a:lnTo>
                      <a:close/>
                    </a:path>
                  </a:pathLst>
                </a:custGeom>
                <a:blipFill>
                  <a:blip r:embed="rId6"/>
                  <a:stretch>
                    <a:fillRect l="-15" r="-15"/>
                  </a:stretch>
                </a:blipFill>
              </p:spPr>
              <p:txBody>
                <a:bodyPr/>
                <a:lstStyle/>
                <a:p>
                  <a:endParaRPr lang="en-IN"/>
                </a:p>
              </p:txBody>
            </p:sp>
          </p:grpSp>
          <p:sp>
            <p:nvSpPr>
              <p:cNvPr id="40" name="Freeform 15">
                <a:extLst>
                  <a:ext uri="{FF2B5EF4-FFF2-40B4-BE49-F238E27FC236}">
                    <a16:creationId xmlns:a16="http://schemas.microsoft.com/office/drawing/2014/main" id="{01E27F4E-515E-EB23-A846-F8A3F6F07E9B}"/>
                  </a:ext>
                </a:extLst>
              </p:cNvPr>
              <p:cNvSpPr/>
              <p:nvPr/>
            </p:nvSpPr>
            <p:spPr>
              <a:xfrm>
                <a:off x="5700473" y="4741138"/>
                <a:ext cx="2854293" cy="2018926"/>
              </a:xfrm>
              <a:custGeom>
                <a:avLst/>
                <a:gdLst/>
                <a:ahLst/>
                <a:cxnLst/>
                <a:rect l="l" t="t" r="r" b="b"/>
                <a:pathLst>
                  <a:path w="4281439" h="3028389">
                    <a:moveTo>
                      <a:pt x="0" y="0"/>
                    </a:moveTo>
                    <a:lnTo>
                      <a:pt x="4281440" y="0"/>
                    </a:lnTo>
                    <a:lnTo>
                      <a:pt x="4281440" y="3028389"/>
                    </a:lnTo>
                    <a:lnTo>
                      <a:pt x="0" y="3028389"/>
                    </a:lnTo>
                    <a:lnTo>
                      <a:pt x="0" y="0"/>
                    </a:lnTo>
                    <a:close/>
                  </a:path>
                </a:pathLst>
              </a:custGeom>
              <a:blipFill>
                <a:blip r:embed="rId7"/>
                <a:stretch>
                  <a:fillRect r="-13172"/>
                </a:stretch>
              </a:blipFill>
            </p:spPr>
            <p:txBody>
              <a:bodyPr/>
              <a:lstStyle/>
              <a:p>
                <a:endParaRPr lang="en-IN"/>
              </a:p>
            </p:txBody>
          </p:sp>
          <p:sp>
            <p:nvSpPr>
              <p:cNvPr id="41" name="Freeform 16">
                <a:extLst>
                  <a:ext uri="{FF2B5EF4-FFF2-40B4-BE49-F238E27FC236}">
                    <a16:creationId xmlns:a16="http://schemas.microsoft.com/office/drawing/2014/main" id="{60243CE3-7383-543D-1553-75D17D277A89}"/>
                  </a:ext>
                </a:extLst>
              </p:cNvPr>
              <p:cNvSpPr/>
              <p:nvPr/>
            </p:nvSpPr>
            <p:spPr>
              <a:xfrm rot="-5400000">
                <a:off x="5999296" y="4149201"/>
                <a:ext cx="2283774" cy="3133824"/>
              </a:xfrm>
              <a:custGeom>
                <a:avLst/>
                <a:gdLst/>
                <a:ahLst/>
                <a:cxnLst/>
                <a:rect l="l" t="t" r="r" b="b"/>
                <a:pathLst>
                  <a:path w="3425661" h="4700736">
                    <a:moveTo>
                      <a:pt x="0" y="0"/>
                    </a:moveTo>
                    <a:lnTo>
                      <a:pt x="3425662" y="0"/>
                    </a:lnTo>
                    <a:lnTo>
                      <a:pt x="3425662" y="4700736"/>
                    </a:lnTo>
                    <a:lnTo>
                      <a:pt x="0" y="4700736"/>
                    </a:lnTo>
                    <a:lnTo>
                      <a:pt x="0" y="0"/>
                    </a:lnTo>
                    <a:close/>
                  </a:path>
                </a:pathLst>
              </a:custGeom>
              <a:blipFill>
                <a:blip r:embed="rId8"/>
                <a:stretch>
                  <a:fillRect/>
                </a:stretch>
              </a:blipFill>
            </p:spPr>
            <p:txBody>
              <a:bodyPr/>
              <a:lstStyle/>
              <a:p>
                <a:endParaRPr lang="en-IN"/>
              </a:p>
            </p:txBody>
          </p:sp>
          <p:sp>
            <p:nvSpPr>
              <p:cNvPr id="42" name="TextBox 41">
                <a:extLst>
                  <a:ext uri="{FF2B5EF4-FFF2-40B4-BE49-F238E27FC236}">
                    <a16:creationId xmlns:a16="http://schemas.microsoft.com/office/drawing/2014/main" id="{C5E10432-8242-7BB0-481E-934BC17A6911}"/>
                  </a:ext>
                </a:extLst>
              </p:cNvPr>
              <p:cNvSpPr txBox="1"/>
              <p:nvPr/>
            </p:nvSpPr>
            <p:spPr>
              <a:xfrm>
                <a:off x="9013371" y="7021286"/>
                <a:ext cx="123154" cy="338554"/>
              </a:xfrm>
              <a:prstGeom prst="rect">
                <a:avLst/>
              </a:prstGeom>
              <a:noFill/>
            </p:spPr>
            <p:txBody>
              <a:bodyPr wrap="none" rtlCol="0">
                <a:spAutoFit/>
              </a:bodyPr>
              <a:lstStyle/>
              <a:p>
                <a:endParaRPr lang="en-US" sz="2700"/>
              </a:p>
            </p:txBody>
          </p:sp>
        </p:grpSp>
        <p:pic>
          <p:nvPicPr>
            <p:cNvPr id="12" name="Picture 11">
              <a:extLst>
                <a:ext uri="{FF2B5EF4-FFF2-40B4-BE49-F238E27FC236}">
                  <a16:creationId xmlns:a16="http://schemas.microsoft.com/office/drawing/2014/main" id="{92051AC6-0722-69F3-4A6D-0FC812451E78}"/>
                </a:ext>
              </a:extLst>
            </p:cNvPr>
            <p:cNvPicPr>
              <a:picLocks noChangeAspect="1"/>
            </p:cNvPicPr>
            <p:nvPr/>
          </p:nvPicPr>
          <p:blipFill rotWithShape="1">
            <a:blip r:embed="rId9"/>
            <a:srcRect t="39931" b="39595"/>
            <a:stretch/>
          </p:blipFill>
          <p:spPr>
            <a:xfrm>
              <a:off x="1534886" y="3824890"/>
              <a:ext cx="2152176" cy="440630"/>
            </a:xfrm>
            <a:prstGeom prst="rect">
              <a:avLst/>
            </a:prstGeom>
          </p:spPr>
        </p:pic>
      </p:grpSp>
      <p:sp>
        <p:nvSpPr>
          <p:cNvPr id="13" name="TextBox 12">
            <a:extLst>
              <a:ext uri="{FF2B5EF4-FFF2-40B4-BE49-F238E27FC236}">
                <a16:creationId xmlns:a16="http://schemas.microsoft.com/office/drawing/2014/main" id="{19114599-06E0-44C3-31B6-BDC34E7A8DBB}"/>
              </a:ext>
            </a:extLst>
          </p:cNvPr>
          <p:cNvSpPr txBox="1"/>
          <p:nvPr/>
        </p:nvSpPr>
        <p:spPr>
          <a:xfrm>
            <a:off x="465105" y="362079"/>
            <a:ext cx="17386164" cy="1138773"/>
          </a:xfrm>
          <a:prstGeom prst="rect">
            <a:avLst/>
          </a:prstGeom>
          <a:noFill/>
        </p:spPr>
        <p:txBody>
          <a:bodyPr wrap="square" lIns="0" tIns="45720" rIns="0" bIns="45720" anchor="t">
            <a:spAutoFit/>
          </a:bodyPr>
          <a:lstStyle/>
          <a:p>
            <a:r>
              <a:rPr lang="en-US" sz="3400" b="1">
                <a:solidFill>
                  <a:schemeClr val="accent1"/>
                </a:solidFill>
                <a:latin typeface="+mj-lt"/>
              </a:rPr>
              <a:t>1. CoreAssess.AI </a:t>
            </a:r>
            <a:r>
              <a:rPr lang="en-US" sz="3400" b="1">
                <a:solidFill>
                  <a:srgbClr val="000000"/>
                </a:solidFill>
                <a:latin typeface="+mj-lt"/>
              </a:rPr>
              <a:t>is our AI-powered solution to help you keep the core clean</a:t>
            </a:r>
          </a:p>
        </p:txBody>
      </p:sp>
      <p:pic>
        <p:nvPicPr>
          <p:cNvPr id="14" name="Picture 13">
            <a:extLst>
              <a:ext uri="{FF2B5EF4-FFF2-40B4-BE49-F238E27FC236}">
                <a16:creationId xmlns:a16="http://schemas.microsoft.com/office/drawing/2014/main" id="{2215FEBC-DD62-4F96-248A-DBD3558F55BF}"/>
              </a:ext>
            </a:extLst>
          </p:cNvPr>
          <p:cNvPicPr>
            <a:picLocks noChangeAspect="1"/>
          </p:cNvPicPr>
          <p:nvPr/>
        </p:nvPicPr>
        <p:blipFill rotWithShape="1">
          <a:blip r:embed="rId9"/>
          <a:srcRect t="39931" b="39595"/>
          <a:stretch/>
        </p:blipFill>
        <p:spPr>
          <a:xfrm>
            <a:off x="11968264" y="8962140"/>
            <a:ext cx="5500331" cy="1126118"/>
          </a:xfrm>
          <a:prstGeom prst="rect">
            <a:avLst/>
          </a:prstGeom>
        </p:spPr>
      </p:pic>
    </p:spTree>
    <p:extLst>
      <p:ext uri="{BB962C8B-B14F-4D97-AF65-F5344CB8AC3E}">
        <p14:creationId xmlns:p14="http://schemas.microsoft.com/office/powerpoint/2010/main" val="15482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2F076F-C3B3-28D5-5635-806119D091E6}"/>
              </a:ext>
            </a:extLst>
          </p:cNvPr>
          <p:cNvSpPr txBox="1"/>
          <p:nvPr/>
        </p:nvSpPr>
        <p:spPr>
          <a:xfrm>
            <a:off x="601585" y="362079"/>
            <a:ext cx="14377158" cy="584775"/>
          </a:xfrm>
          <a:prstGeom prst="rect">
            <a:avLst/>
          </a:prstGeom>
          <a:noFill/>
        </p:spPr>
        <p:txBody>
          <a:bodyPr wrap="square" lIns="0" rIns="0">
            <a:spAutoFit/>
          </a:bodyPr>
          <a:lstStyle/>
          <a:p>
            <a:r>
              <a:rPr lang="en-US" sz="3200" b="1">
                <a:solidFill>
                  <a:srgbClr val="000000"/>
                </a:solidFill>
                <a:latin typeface="+mj-lt"/>
              </a:rPr>
              <a:t>Features of CoreAssess.AI</a:t>
            </a:r>
          </a:p>
        </p:txBody>
      </p:sp>
      <p:grpSp>
        <p:nvGrpSpPr>
          <p:cNvPr id="23" name="Group 22">
            <a:extLst>
              <a:ext uri="{FF2B5EF4-FFF2-40B4-BE49-F238E27FC236}">
                <a16:creationId xmlns:a16="http://schemas.microsoft.com/office/drawing/2014/main" id="{E8FA5482-7DAE-E6D9-29B4-59BA72CC8ECB}"/>
              </a:ext>
            </a:extLst>
          </p:cNvPr>
          <p:cNvGrpSpPr/>
          <p:nvPr/>
        </p:nvGrpSpPr>
        <p:grpSpPr>
          <a:xfrm>
            <a:off x="699234" y="1336267"/>
            <a:ext cx="16889533" cy="8202919"/>
            <a:chOff x="601585" y="1336267"/>
            <a:chExt cx="16889533" cy="8202919"/>
          </a:xfrm>
        </p:grpSpPr>
        <p:sp>
          <p:nvSpPr>
            <p:cNvPr id="5" name="Rounded Rectangle 98">
              <a:extLst>
                <a:ext uri="{FF2B5EF4-FFF2-40B4-BE49-F238E27FC236}">
                  <a16:creationId xmlns:a16="http://schemas.microsoft.com/office/drawing/2014/main" id="{70E6822A-31E9-4D2D-7A9F-B81DFF757034}"/>
                </a:ext>
              </a:extLst>
            </p:cNvPr>
            <p:cNvSpPr/>
            <p:nvPr/>
          </p:nvSpPr>
          <p:spPr>
            <a:xfrm>
              <a:off x="601585" y="1336267"/>
              <a:ext cx="8323010" cy="4343916"/>
            </a:xfrm>
            <a:prstGeom prst="roundRect">
              <a:avLst>
                <a:gd name="adj" fmla="val 5996"/>
              </a:avLst>
            </a:prstGeom>
            <a:solidFill>
              <a:schemeClr val="bg1"/>
            </a:solidFill>
            <a:ln>
              <a:noFill/>
            </a:ln>
            <a:effectLst>
              <a:outerShdw blurRad="241300" dist="38100" dir="5400000" algn="t"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12AD7132-1C62-1042-97FB-6737315ED209}"/>
                </a:ext>
              </a:extLst>
            </p:cNvPr>
            <p:cNvSpPr txBox="1"/>
            <p:nvPr/>
          </p:nvSpPr>
          <p:spPr>
            <a:xfrm>
              <a:off x="848911" y="1916826"/>
              <a:ext cx="7828357" cy="3293209"/>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altLang="en-US" b="1"/>
                <a:t>BTP Service Estimation</a:t>
              </a:r>
              <a:r>
                <a:rPr lang="en-US" altLang="en-US"/>
                <a:t>:</a:t>
              </a:r>
              <a:br>
                <a:rPr lang="en-US" altLang="en-US"/>
              </a:br>
              <a:r>
                <a:rPr lang="en-US" altLang="en-US"/>
                <a:t>Provides detailed recommendations of required SAP BTP services and events including quantity &amp; cost estimate. Helps customers efficiently plan for event and API-based architecture.</a:t>
              </a:r>
            </a:p>
            <a:p>
              <a:pPr marL="342900" indent="-342900">
                <a:spcAft>
                  <a:spcPts val="600"/>
                </a:spcAft>
                <a:buFont typeface="Arial" panose="020B0604020202020204" pitchFamily="34" charset="0"/>
                <a:buChar char="•"/>
              </a:pPr>
              <a:r>
                <a:rPr lang="en-US" altLang="en-US" b="1"/>
                <a:t>Reports by Use Case</a:t>
              </a:r>
              <a:r>
                <a:rPr lang="en-US" altLang="en-US"/>
                <a:t>:</a:t>
              </a:r>
              <a:br>
                <a:rPr lang="en-US" altLang="en-US"/>
              </a:br>
              <a:r>
                <a:rPr lang="en-US" altLang="en-US"/>
                <a:t>Aligns objects with specific side-by-side use cases including-integration, automation, build, advance event mesh, data &amp; analytics, making it easier to identify and prioritize extension opportunities.</a:t>
              </a:r>
            </a:p>
            <a:p>
              <a:pPr marL="342900" indent="-342900">
                <a:spcAft>
                  <a:spcPts val="600"/>
                </a:spcAft>
                <a:buFont typeface="Arial" panose="020B0604020202020204" pitchFamily="34" charset="0"/>
                <a:buChar char="•"/>
              </a:pPr>
              <a:r>
                <a:rPr lang="en-GB" b="1"/>
                <a:t>Integration Priority:</a:t>
              </a:r>
              <a:br>
                <a:rPr lang="en-GB" b="1"/>
              </a:br>
              <a:r>
                <a:rPr lang="en-GB"/>
                <a:t>Highlights objects requiring integration with external applications via BTP capabilities like APIs or event-driven architecture.</a:t>
              </a:r>
              <a:endParaRPr lang="en-US" altLang="en-US"/>
            </a:p>
          </p:txBody>
        </p:sp>
        <p:sp>
          <p:nvSpPr>
            <p:cNvPr id="7" name="TextBox 6">
              <a:extLst>
                <a:ext uri="{FF2B5EF4-FFF2-40B4-BE49-F238E27FC236}">
                  <a16:creationId xmlns:a16="http://schemas.microsoft.com/office/drawing/2014/main" id="{426389A6-BCFE-1B77-A501-052B3B391D97}"/>
                </a:ext>
              </a:extLst>
            </p:cNvPr>
            <p:cNvSpPr txBox="1"/>
            <p:nvPr/>
          </p:nvSpPr>
          <p:spPr>
            <a:xfrm>
              <a:off x="848911" y="1443989"/>
              <a:ext cx="7828357" cy="400110"/>
            </a:xfrm>
            <a:prstGeom prst="rect">
              <a:avLst/>
            </a:prstGeom>
            <a:noFill/>
          </p:spPr>
          <p:txBody>
            <a:bodyPr wrap="square" rtlCol="0">
              <a:spAutoFit/>
            </a:bodyPr>
            <a:lstStyle/>
            <a:p>
              <a:r>
                <a:rPr lang="en-US" sz="2000" b="1">
                  <a:solidFill>
                    <a:schemeClr val="accent1"/>
                  </a:solidFill>
                  <a:latin typeface="Arial" panose="020B0604020202020204" pitchFamily="34" charset="0"/>
                  <a:cs typeface="Arial" panose="020B0604020202020204" pitchFamily="34" charset="0"/>
                </a:rPr>
                <a:t>Side-By-Side Extensibility Approach</a:t>
              </a:r>
            </a:p>
          </p:txBody>
        </p:sp>
        <p:sp>
          <p:nvSpPr>
            <p:cNvPr id="11" name="Rounded Rectangle 98">
              <a:extLst>
                <a:ext uri="{FF2B5EF4-FFF2-40B4-BE49-F238E27FC236}">
                  <a16:creationId xmlns:a16="http://schemas.microsoft.com/office/drawing/2014/main" id="{DC726287-210B-D92C-65E9-5241DF4BA95A}"/>
                </a:ext>
              </a:extLst>
            </p:cNvPr>
            <p:cNvSpPr/>
            <p:nvPr/>
          </p:nvSpPr>
          <p:spPr>
            <a:xfrm>
              <a:off x="601585" y="5866396"/>
              <a:ext cx="8323010" cy="3672790"/>
            </a:xfrm>
            <a:prstGeom prst="roundRect">
              <a:avLst>
                <a:gd name="adj" fmla="val 9108"/>
              </a:avLst>
            </a:prstGeom>
            <a:solidFill>
              <a:schemeClr val="bg1"/>
            </a:solidFill>
            <a:ln>
              <a:noFill/>
            </a:ln>
            <a:effectLst>
              <a:outerShdw blurRad="241300" dist="38100" dir="5400000" algn="t"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762E3BF6-20BE-3F15-C025-CC61F22D0848}"/>
                </a:ext>
              </a:extLst>
            </p:cNvPr>
            <p:cNvSpPr txBox="1"/>
            <p:nvPr/>
          </p:nvSpPr>
          <p:spPr>
            <a:xfrm>
              <a:off x="848911" y="6446955"/>
              <a:ext cx="7828357" cy="1277273"/>
            </a:xfrm>
            <a:prstGeom prst="rect">
              <a:avLst/>
            </a:prstGeom>
            <a:noFill/>
          </p:spPr>
          <p:txBody>
            <a:bodyPr wrap="square" rtlCol="0">
              <a:spAutoFit/>
            </a:bodyPr>
            <a:lstStyle/>
            <a:p>
              <a:pPr marL="285750" indent="-285750" algn="just">
                <a:spcAft>
                  <a:spcPts val="600"/>
                </a:spcAft>
                <a:buFont typeface="Arial" panose="020B0604020202020204" pitchFamily="34" charset="0"/>
                <a:buChar char="•"/>
              </a:pPr>
              <a:r>
                <a:rPr lang="en-US" b="1">
                  <a:cs typeface="Arial" panose="020B0604020202020204" pitchFamily="34" charset="0"/>
                </a:rPr>
                <a:t>High-Level Recommendations</a:t>
              </a:r>
              <a:r>
                <a:rPr lang="en-US">
                  <a:cs typeface="Arial" panose="020B0604020202020204" pitchFamily="34" charset="0"/>
                </a:rPr>
                <a:t>: Provides actionable insights for remediation, optimization, and modernization within the on-stack environment.</a:t>
              </a:r>
            </a:p>
            <a:p>
              <a:pPr marL="285750" indent="-285750" algn="just">
                <a:spcAft>
                  <a:spcPts val="600"/>
                </a:spcAft>
                <a:buFont typeface="Arial" panose="020B0604020202020204" pitchFamily="34" charset="0"/>
                <a:buChar char="•"/>
              </a:pPr>
              <a:r>
                <a:rPr lang="en-US" b="1">
                  <a:cs typeface="Arial" panose="020B0604020202020204" pitchFamily="34" charset="0"/>
                </a:rPr>
                <a:t>Modernization Efforts Estimation: </a:t>
              </a:r>
              <a:r>
                <a:rPr lang="en-US">
                  <a:cs typeface="Arial" panose="020B0604020202020204" pitchFamily="34" charset="0"/>
                </a:rPr>
                <a:t>Tool will provide instantaneous estimation for the code modernization with detailed break-down for each object</a:t>
              </a:r>
              <a:r>
                <a:rPr lang="en-US"/>
                <a:t>.</a:t>
              </a:r>
            </a:p>
          </p:txBody>
        </p:sp>
        <p:sp>
          <p:nvSpPr>
            <p:cNvPr id="16" name="TextBox 15">
              <a:extLst>
                <a:ext uri="{FF2B5EF4-FFF2-40B4-BE49-F238E27FC236}">
                  <a16:creationId xmlns:a16="http://schemas.microsoft.com/office/drawing/2014/main" id="{16420C6D-6D7C-0E2A-051C-177D380143F6}"/>
                </a:ext>
              </a:extLst>
            </p:cNvPr>
            <p:cNvSpPr txBox="1"/>
            <p:nvPr/>
          </p:nvSpPr>
          <p:spPr>
            <a:xfrm>
              <a:off x="848911" y="5974118"/>
              <a:ext cx="7828357" cy="400110"/>
            </a:xfrm>
            <a:prstGeom prst="rect">
              <a:avLst/>
            </a:prstGeom>
            <a:noFill/>
          </p:spPr>
          <p:txBody>
            <a:bodyPr wrap="square" rtlCol="0">
              <a:spAutoFit/>
            </a:bodyPr>
            <a:lstStyle/>
            <a:p>
              <a:r>
                <a:rPr lang="en-IN" sz="2000" b="1">
                  <a:solidFill>
                    <a:schemeClr val="accent1"/>
                  </a:solidFill>
                  <a:latin typeface="Arial" panose="020B0604020202020204" pitchFamily="34" charset="0"/>
                  <a:cs typeface="Arial" panose="020B0604020202020204" pitchFamily="34" charset="0"/>
                </a:rPr>
                <a:t>On-Stack </a:t>
              </a:r>
              <a:r>
                <a:rPr lang="en-US" sz="2000" b="1">
                  <a:solidFill>
                    <a:schemeClr val="accent1"/>
                  </a:solidFill>
                  <a:latin typeface="Arial" panose="020B0604020202020204" pitchFamily="34" charset="0"/>
                  <a:cs typeface="Arial" panose="020B0604020202020204" pitchFamily="34" charset="0"/>
                </a:rPr>
                <a:t>Extensibility Approach</a:t>
              </a:r>
            </a:p>
          </p:txBody>
        </p:sp>
        <p:sp>
          <p:nvSpPr>
            <p:cNvPr id="17" name="Rounded Rectangle 98">
              <a:extLst>
                <a:ext uri="{FF2B5EF4-FFF2-40B4-BE49-F238E27FC236}">
                  <a16:creationId xmlns:a16="http://schemas.microsoft.com/office/drawing/2014/main" id="{D7C07540-5F6B-2B89-3A8E-AB9734761C7D}"/>
                </a:ext>
              </a:extLst>
            </p:cNvPr>
            <p:cNvSpPr/>
            <p:nvPr/>
          </p:nvSpPr>
          <p:spPr>
            <a:xfrm>
              <a:off x="9168108" y="1336267"/>
              <a:ext cx="8323010" cy="4343916"/>
            </a:xfrm>
            <a:prstGeom prst="roundRect">
              <a:avLst>
                <a:gd name="adj" fmla="val 5996"/>
              </a:avLst>
            </a:prstGeom>
            <a:solidFill>
              <a:schemeClr val="bg1"/>
            </a:solidFill>
            <a:ln>
              <a:noFill/>
            </a:ln>
            <a:effectLst>
              <a:outerShdw blurRad="241300" dist="38100" dir="5400000" algn="t"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a:p>
          </p:txBody>
        </p:sp>
        <p:sp>
          <p:nvSpPr>
            <p:cNvPr id="18" name="TextBox 17">
              <a:extLst>
                <a:ext uri="{FF2B5EF4-FFF2-40B4-BE49-F238E27FC236}">
                  <a16:creationId xmlns:a16="http://schemas.microsoft.com/office/drawing/2014/main" id="{C240D447-5DA6-EFCD-A720-A0C636D95180}"/>
                </a:ext>
              </a:extLst>
            </p:cNvPr>
            <p:cNvSpPr txBox="1"/>
            <p:nvPr/>
          </p:nvSpPr>
          <p:spPr>
            <a:xfrm>
              <a:off x="9415434" y="1916826"/>
              <a:ext cx="7828357" cy="317009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b="1">
                  <a:cs typeface="Arial" panose="020B0604020202020204" pitchFamily="34" charset="0"/>
                </a:rPr>
                <a:t>Object Code Complexity Analysis:</a:t>
              </a:r>
              <a:r>
                <a:rPr lang="en-IN">
                  <a:cs typeface="Arial" panose="020B0604020202020204" pitchFamily="34" charset="0"/>
                </a:rPr>
                <a:t> categorizes the complexity of object code into High, Medium, and Low.</a:t>
              </a:r>
            </a:p>
            <a:p>
              <a:pPr marL="285750" indent="-285750">
                <a:spcAft>
                  <a:spcPts val="600"/>
                </a:spcAft>
                <a:buFont typeface="Arial" panose="020B0604020202020204" pitchFamily="34" charset="0"/>
                <a:buChar char="•"/>
              </a:pPr>
              <a:r>
                <a:rPr lang="en-IN" b="1">
                  <a:cs typeface="Arial" panose="020B0604020202020204" pitchFamily="34" charset="0"/>
                </a:rPr>
                <a:t>UI and Third-Party Integration: </a:t>
              </a:r>
              <a:r>
                <a:rPr lang="en-IN">
                  <a:cs typeface="Arial" panose="020B0604020202020204" pitchFamily="34" charset="0"/>
                </a:rPr>
                <a:t>highlight the extent of integration with user interfaces and external systems.</a:t>
              </a:r>
            </a:p>
            <a:p>
              <a:pPr marL="285750" indent="-285750">
                <a:spcAft>
                  <a:spcPts val="600"/>
                </a:spcAft>
                <a:buFont typeface="Arial" panose="020B0604020202020204" pitchFamily="34" charset="0"/>
                <a:buChar char="•"/>
              </a:pPr>
              <a:r>
                <a:rPr lang="en-IN" b="1">
                  <a:cs typeface="Arial" panose="020B0604020202020204" pitchFamily="34" charset="0"/>
                </a:rPr>
                <a:t>Standard Tables Analysis: </a:t>
              </a:r>
              <a:r>
                <a:rPr lang="en-IN">
                  <a:cs typeface="Arial" panose="020B0604020202020204" pitchFamily="34" charset="0"/>
                </a:rPr>
                <a:t>This section </a:t>
              </a:r>
              <a:r>
                <a:rPr lang="en-IN" err="1">
                  <a:cs typeface="Arial" panose="020B0604020202020204" pitchFamily="34" charset="0"/>
                </a:rPr>
                <a:t>analyzes</a:t>
              </a:r>
              <a:r>
                <a:rPr lang="en-IN">
                  <a:cs typeface="Arial" panose="020B0604020202020204" pitchFamily="34" charset="0"/>
                </a:rPr>
                <a:t> standard tables frequently used by the objects.</a:t>
              </a:r>
            </a:p>
            <a:p>
              <a:pPr marL="285750" indent="-285750">
                <a:spcAft>
                  <a:spcPts val="600"/>
                </a:spcAft>
                <a:buFont typeface="Arial" panose="020B0604020202020204" pitchFamily="34" charset="0"/>
                <a:buChar char="•"/>
              </a:pPr>
              <a:r>
                <a:rPr lang="en-IN" b="1">
                  <a:cs typeface="Arial" panose="020B0604020202020204" pitchFamily="34" charset="0"/>
                </a:rPr>
                <a:t>S/4HANA Tables / CDS Views Recommendations: </a:t>
              </a:r>
              <a:r>
                <a:rPr lang="en-IN">
                  <a:cs typeface="Arial" panose="020B0604020202020204" pitchFamily="34" charset="0"/>
                </a:rPr>
                <a:t>This section lists recommended S/4HANA tables and CDS views, mapping legacy tables to their optimized counterparts in S/4HANA.</a:t>
              </a:r>
            </a:p>
            <a:p>
              <a:pPr marL="285750" indent="-285750">
                <a:spcAft>
                  <a:spcPts val="600"/>
                </a:spcAft>
                <a:buFont typeface="Arial" panose="020B0604020202020204" pitchFamily="34" charset="0"/>
                <a:buChar char="•"/>
              </a:pPr>
              <a:r>
                <a:rPr lang="en-IN" b="1">
                  <a:cs typeface="Arial" panose="020B0604020202020204" pitchFamily="34" charset="0"/>
                </a:rPr>
                <a:t>BAPI Analysis: </a:t>
              </a:r>
              <a:r>
                <a:rPr lang="en-IN">
                  <a:cs typeface="Arial" panose="020B0604020202020204" pitchFamily="34" charset="0"/>
                </a:rPr>
                <a:t>This section lists commonly used BAPIs.</a:t>
              </a:r>
            </a:p>
          </p:txBody>
        </p:sp>
        <p:sp>
          <p:nvSpPr>
            <p:cNvPr id="19" name="TextBox 18">
              <a:extLst>
                <a:ext uri="{FF2B5EF4-FFF2-40B4-BE49-F238E27FC236}">
                  <a16:creationId xmlns:a16="http://schemas.microsoft.com/office/drawing/2014/main" id="{4353C21F-4D6E-5A44-317E-88ABBFD01323}"/>
                </a:ext>
              </a:extLst>
            </p:cNvPr>
            <p:cNvSpPr txBox="1"/>
            <p:nvPr/>
          </p:nvSpPr>
          <p:spPr>
            <a:xfrm>
              <a:off x="9415434" y="1443989"/>
              <a:ext cx="7828357" cy="400110"/>
            </a:xfrm>
            <a:prstGeom prst="rect">
              <a:avLst/>
            </a:prstGeom>
            <a:noFill/>
          </p:spPr>
          <p:txBody>
            <a:bodyPr wrap="square" rtlCol="0">
              <a:spAutoFit/>
            </a:bodyPr>
            <a:lstStyle/>
            <a:p>
              <a:r>
                <a:rPr lang="en-IN" sz="2000" b="1">
                  <a:solidFill>
                    <a:schemeClr val="accent1"/>
                  </a:solidFill>
                  <a:latin typeface="Arial" panose="020B0604020202020204" pitchFamily="34" charset="0"/>
                  <a:cs typeface="Arial" panose="020B0604020202020204" pitchFamily="34" charset="0"/>
                </a:rPr>
                <a:t>SQL Analysis </a:t>
              </a:r>
              <a:endParaRPr lang="en-US" sz="2000" b="1">
                <a:solidFill>
                  <a:schemeClr val="accent1"/>
                </a:solidFill>
                <a:latin typeface="Arial" panose="020B0604020202020204" pitchFamily="34" charset="0"/>
                <a:cs typeface="Arial" panose="020B0604020202020204" pitchFamily="34" charset="0"/>
              </a:endParaRPr>
            </a:p>
          </p:txBody>
        </p:sp>
        <p:sp>
          <p:nvSpPr>
            <p:cNvPr id="20" name="Rounded Rectangle 98">
              <a:extLst>
                <a:ext uri="{FF2B5EF4-FFF2-40B4-BE49-F238E27FC236}">
                  <a16:creationId xmlns:a16="http://schemas.microsoft.com/office/drawing/2014/main" id="{F634D8D3-BF07-663F-51E3-FDF9F2773030}"/>
                </a:ext>
              </a:extLst>
            </p:cNvPr>
            <p:cNvSpPr/>
            <p:nvPr/>
          </p:nvSpPr>
          <p:spPr>
            <a:xfrm>
              <a:off x="9168108" y="5866396"/>
              <a:ext cx="8323010" cy="3672790"/>
            </a:xfrm>
            <a:prstGeom prst="roundRect">
              <a:avLst>
                <a:gd name="adj" fmla="val 9108"/>
              </a:avLst>
            </a:prstGeom>
            <a:solidFill>
              <a:schemeClr val="bg1"/>
            </a:solidFill>
            <a:ln>
              <a:noFill/>
            </a:ln>
            <a:effectLst>
              <a:outerShdw blurRad="241300" dist="38100" dir="5400000" algn="t" rotWithShape="0">
                <a:prstClr val="black">
                  <a:alpha val="2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endParaRPr lang="en-US"/>
            </a:p>
          </p:txBody>
        </p:sp>
        <p:sp>
          <p:nvSpPr>
            <p:cNvPr id="21" name="TextBox 20">
              <a:extLst>
                <a:ext uri="{FF2B5EF4-FFF2-40B4-BE49-F238E27FC236}">
                  <a16:creationId xmlns:a16="http://schemas.microsoft.com/office/drawing/2014/main" id="{DA9454A7-2BEC-CCE3-2C3A-D6B813A9CEC0}"/>
                </a:ext>
              </a:extLst>
            </p:cNvPr>
            <p:cNvSpPr txBox="1"/>
            <p:nvPr/>
          </p:nvSpPr>
          <p:spPr>
            <a:xfrm>
              <a:off x="9415434" y="6446955"/>
              <a:ext cx="7828357" cy="2893100"/>
            </a:xfrm>
            <a:prstGeom prst="rect">
              <a:avLst/>
            </a:prstGeom>
            <a:noFill/>
          </p:spPr>
          <p:txBody>
            <a:bodyPr wrap="square" rtlCol="0">
              <a:spAutoFit/>
            </a:bodyPr>
            <a:lstStyle/>
            <a:p>
              <a:pPr marL="285750" lvl="0" indent="-285750" algn="just" eaLnBrk="0" fontAlgn="base" hangingPunct="0">
                <a:spcAft>
                  <a:spcPts val="600"/>
                </a:spcAft>
                <a:buFont typeface="Arial" panose="020B0604020202020204" pitchFamily="34" charset="0"/>
                <a:buChar char="•"/>
              </a:pPr>
              <a:r>
                <a:rPr lang="en-US" altLang="en-US" b="1">
                  <a:cs typeface="Arial" panose="020B0604020202020204" pitchFamily="34" charset="0"/>
                </a:rPr>
                <a:t>AI-Powered ROI Calculation</a:t>
              </a:r>
              <a:r>
                <a:rPr lang="en-US" altLang="en-US">
                  <a:cs typeface="Arial" panose="020B0604020202020204" pitchFamily="34" charset="0"/>
                </a:rPr>
                <a:t> – Automates and simplifies ROI assessment using customer inputs and predefined logic.</a:t>
              </a:r>
            </a:p>
            <a:p>
              <a:pPr marL="285750" lvl="0" indent="-285750" algn="just" eaLnBrk="0" fontAlgn="base" hangingPunct="0">
                <a:spcAft>
                  <a:spcPts val="600"/>
                </a:spcAft>
                <a:buFont typeface="Arial" panose="020B0604020202020204" pitchFamily="34" charset="0"/>
                <a:buChar char="•"/>
              </a:pPr>
              <a:r>
                <a:rPr lang="en-US" altLang="en-US" b="1">
                  <a:cs typeface="Arial" panose="020B0604020202020204" pitchFamily="34" charset="0"/>
                </a:rPr>
                <a:t>Data-Driven Insights</a:t>
              </a:r>
              <a:r>
                <a:rPr lang="en-US" altLang="en-US">
                  <a:cs typeface="Arial" panose="020B0604020202020204" pitchFamily="34" charset="0"/>
                </a:rPr>
                <a:t> – Provides accurate ROI projections to support strategic decision-making.</a:t>
              </a:r>
            </a:p>
            <a:p>
              <a:pPr marL="285750" lvl="0" indent="-285750" algn="just" eaLnBrk="0" fontAlgn="base" hangingPunct="0">
                <a:spcAft>
                  <a:spcPts val="600"/>
                </a:spcAft>
                <a:buFont typeface="Arial" panose="020B0604020202020204" pitchFamily="34" charset="0"/>
                <a:buChar char="•"/>
              </a:pPr>
              <a:r>
                <a:rPr lang="en-US" altLang="en-US" b="1">
                  <a:cs typeface="Arial" panose="020B0604020202020204" pitchFamily="34" charset="0"/>
                </a:rPr>
                <a:t>Optimized Investment Planning</a:t>
              </a:r>
              <a:r>
                <a:rPr lang="en-US" altLang="en-US">
                  <a:cs typeface="Arial" panose="020B0604020202020204" pitchFamily="34" charset="0"/>
                </a:rPr>
                <a:t> – Helps businesses maximize profitability and efficiency.</a:t>
              </a:r>
            </a:p>
            <a:p>
              <a:pPr marL="285750" lvl="0" indent="-285750" algn="just" eaLnBrk="0" fontAlgn="base" hangingPunct="0">
                <a:spcAft>
                  <a:spcPts val="600"/>
                </a:spcAft>
                <a:buFont typeface="Arial" panose="020B0604020202020204" pitchFamily="34" charset="0"/>
                <a:buChar char="•"/>
              </a:pPr>
              <a:r>
                <a:rPr lang="en-US" altLang="en-US" b="1">
                  <a:cs typeface="Arial" panose="020B0604020202020204" pitchFamily="34" charset="0"/>
                </a:rPr>
                <a:t>User-Friendly &amp; Efficient</a:t>
              </a:r>
              <a:r>
                <a:rPr lang="en-US" altLang="en-US">
                  <a:cs typeface="Arial" panose="020B0604020202020204" pitchFamily="34" charset="0"/>
                </a:rPr>
                <a:t> – Delivers quick and reliable financial evaluations.</a:t>
              </a:r>
            </a:p>
            <a:p>
              <a:pPr marL="285750" lvl="0" indent="-285750" algn="just" eaLnBrk="0" fontAlgn="base" hangingPunct="0">
                <a:spcAft>
                  <a:spcPts val="600"/>
                </a:spcAft>
                <a:buFont typeface="Arial" panose="020B0604020202020204" pitchFamily="34" charset="0"/>
                <a:buChar char="•"/>
              </a:pPr>
              <a:r>
                <a:rPr lang="en-US" altLang="en-US" b="1">
                  <a:cs typeface="Arial" panose="020B0604020202020204" pitchFamily="34" charset="0"/>
                </a:rPr>
                <a:t>Enhances Decision-Making</a:t>
              </a:r>
              <a:r>
                <a:rPr lang="en-US" altLang="en-US">
                  <a:cs typeface="Arial" panose="020B0604020202020204" pitchFamily="34" charset="0"/>
                </a:rPr>
                <a:t> – Empowers businesses with actionable insights for smarter investments.</a:t>
              </a:r>
              <a:endParaRPr lang="en-US"/>
            </a:p>
          </p:txBody>
        </p:sp>
        <p:sp>
          <p:nvSpPr>
            <p:cNvPr id="22" name="TextBox 21">
              <a:extLst>
                <a:ext uri="{FF2B5EF4-FFF2-40B4-BE49-F238E27FC236}">
                  <a16:creationId xmlns:a16="http://schemas.microsoft.com/office/drawing/2014/main" id="{36B44E26-A757-A9B8-45FE-8D57D5FEBED3}"/>
                </a:ext>
              </a:extLst>
            </p:cNvPr>
            <p:cNvSpPr txBox="1"/>
            <p:nvPr/>
          </p:nvSpPr>
          <p:spPr>
            <a:xfrm>
              <a:off x="9415434" y="5974118"/>
              <a:ext cx="7828357" cy="400110"/>
            </a:xfrm>
            <a:prstGeom prst="rect">
              <a:avLst/>
            </a:prstGeom>
            <a:noFill/>
          </p:spPr>
          <p:txBody>
            <a:bodyPr wrap="square" rtlCol="0">
              <a:spAutoFit/>
            </a:bodyPr>
            <a:lstStyle/>
            <a:p>
              <a:r>
                <a:rPr lang="en-US" sz="2000" b="1">
                  <a:solidFill>
                    <a:schemeClr val="accent1"/>
                  </a:solidFill>
                  <a:latin typeface="Arial" panose="020B0604020202020204" pitchFamily="34" charset="0"/>
                  <a:cs typeface="Arial" panose="020B0604020202020204" pitchFamily="34" charset="0"/>
                </a:rPr>
                <a:t>ROI Calculation  </a:t>
              </a:r>
            </a:p>
          </p:txBody>
        </p:sp>
      </p:grpSp>
    </p:spTree>
    <p:extLst>
      <p:ext uri="{BB962C8B-B14F-4D97-AF65-F5344CB8AC3E}">
        <p14:creationId xmlns:p14="http://schemas.microsoft.com/office/powerpoint/2010/main" val="264612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26B41-E60D-5225-C9C9-6A893BF4794E}"/>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F45874E0-D5BA-7085-77F0-5D7E7D4E61F9}"/>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endParaRPr lang="en-US"/>
          </a:p>
          <a:p>
            <a:pPr>
              <a:spcAft>
                <a:spcPts val="1200"/>
              </a:spcAft>
            </a:pPr>
            <a:r>
              <a:rPr lang="en-US" sz="8800" b="1">
                <a:solidFill>
                  <a:srgbClr val="EF6537"/>
                </a:solidFill>
                <a:latin typeface="+mj-lt"/>
              </a:rPr>
              <a:t>Assessment</a:t>
            </a:r>
            <a:endParaRPr lang="en-US" sz="7200" b="1">
              <a:solidFill>
                <a:srgbClr val="1F2020"/>
              </a:solidFill>
              <a:latin typeface="Arial Black"/>
            </a:endParaRPr>
          </a:p>
        </p:txBody>
      </p:sp>
      <p:sp>
        <p:nvSpPr>
          <p:cNvPr id="4" name="TextBox 3">
            <a:extLst>
              <a:ext uri="{FF2B5EF4-FFF2-40B4-BE49-F238E27FC236}">
                <a16:creationId xmlns:a16="http://schemas.microsoft.com/office/drawing/2014/main" id="{7F813505-7625-B280-C0A8-5D88BA28D40E}"/>
              </a:ext>
            </a:extLst>
          </p:cNvPr>
          <p:cNvSpPr txBox="1"/>
          <p:nvPr/>
        </p:nvSpPr>
        <p:spPr>
          <a:xfrm>
            <a:off x="679416" y="7274228"/>
            <a:ext cx="9556784" cy="646331"/>
          </a:xfrm>
          <a:prstGeom prst="rect">
            <a:avLst/>
          </a:prstGeom>
          <a:noFill/>
        </p:spPr>
        <p:txBody>
          <a:bodyPr wrap="square" lIns="91440" tIns="45720" rIns="91440" bIns="45720" anchor="t">
            <a:spAutoFit/>
          </a:bodyPr>
          <a:lstStyle/>
          <a:p>
            <a:r>
              <a:rPr lang="en-US" sz="3600"/>
              <a:t>Findings and Recommendations</a:t>
            </a:r>
            <a:endParaRPr lang="en-US" sz="3600" b="1">
              <a:solidFill>
                <a:srgbClr val="0070C0"/>
              </a:solidFill>
              <a:ea typeface="Calibri"/>
              <a:cs typeface="Calibri"/>
            </a:endParaRPr>
          </a:p>
        </p:txBody>
      </p:sp>
      <p:grpSp>
        <p:nvGrpSpPr>
          <p:cNvPr id="3" name="Group 10">
            <a:extLst>
              <a:ext uri="{FF2B5EF4-FFF2-40B4-BE49-F238E27FC236}">
                <a16:creationId xmlns:a16="http://schemas.microsoft.com/office/drawing/2014/main" id="{50BFD993-9FD3-9DDA-9FC7-523D445FDD43}"/>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643D8DAA-0582-85E6-0E74-7B8F40737895}"/>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346209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3BD04-7333-1860-ADBD-B76A8693956E}"/>
            </a:ext>
          </a:extLst>
        </p:cNvPr>
        <p:cNvGrpSpPr/>
        <p:nvPr/>
      </p:nvGrpSpPr>
      <p:grpSpPr>
        <a:xfrm>
          <a:off x="0" y="0"/>
          <a:ext cx="0" cy="0"/>
          <a:chOff x="0" y="0"/>
          <a:chExt cx="0" cy="0"/>
        </a:xfrm>
      </p:grpSpPr>
      <p:sp>
        <p:nvSpPr>
          <p:cNvPr id="5" name="Rounded Rectangle 98">
            <a:extLst>
              <a:ext uri="{FF2B5EF4-FFF2-40B4-BE49-F238E27FC236}">
                <a16:creationId xmlns:a16="http://schemas.microsoft.com/office/drawing/2014/main" id="{74515204-CDF2-BC95-7CB8-F40A696BA28F}"/>
              </a:ext>
            </a:extLst>
          </p:cNvPr>
          <p:cNvSpPr/>
          <p:nvPr/>
        </p:nvSpPr>
        <p:spPr>
          <a:xfrm>
            <a:off x="935666" y="17650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graphicFrame>
        <p:nvGraphicFramePr>
          <p:cNvPr id="7" name="Table 6">
            <a:extLst>
              <a:ext uri="{FF2B5EF4-FFF2-40B4-BE49-F238E27FC236}">
                <a16:creationId xmlns:a16="http://schemas.microsoft.com/office/drawing/2014/main" id="{29042D87-AE8D-B79C-689D-7D40CA9CC3CB}"/>
              </a:ext>
            </a:extLst>
          </p:cNvPr>
          <p:cNvGraphicFramePr>
            <a:graphicFrameLocks noGrp="1"/>
          </p:cNvGraphicFramePr>
          <p:nvPr>
            <p:extLst>
              <p:ext uri="{D42A27DB-BD31-4B8C-83A1-F6EECF244321}">
                <p14:modId xmlns:p14="http://schemas.microsoft.com/office/powerpoint/2010/main" val="3390984834"/>
              </p:ext>
            </p:extLst>
          </p:nvPr>
        </p:nvGraphicFramePr>
        <p:xfrm>
          <a:off x="1568808" y="2990053"/>
          <a:ext cx="15150355" cy="5867627"/>
        </p:xfrm>
        <a:graphic>
          <a:graphicData uri="http://schemas.openxmlformats.org/drawingml/2006/table">
            <a:tbl>
              <a:tblPr firstRow="1" bandRow="1">
                <a:tableStyleId>{912C8C85-51F0-491E-9774-3900AFEF0FD7}</a:tableStyleId>
              </a:tblPr>
              <a:tblGrid>
                <a:gridCol w="1090776">
                  <a:extLst>
                    <a:ext uri="{9D8B030D-6E8A-4147-A177-3AD203B41FA5}">
                      <a16:colId xmlns:a16="http://schemas.microsoft.com/office/drawing/2014/main" val="4177279100"/>
                    </a:ext>
                  </a:extLst>
                </a:gridCol>
                <a:gridCol w="1916205">
                  <a:extLst>
                    <a:ext uri="{9D8B030D-6E8A-4147-A177-3AD203B41FA5}">
                      <a16:colId xmlns:a16="http://schemas.microsoft.com/office/drawing/2014/main" val="1789435896"/>
                    </a:ext>
                  </a:extLst>
                </a:gridCol>
                <a:gridCol w="10162131">
                  <a:extLst>
                    <a:ext uri="{9D8B030D-6E8A-4147-A177-3AD203B41FA5}">
                      <a16:colId xmlns:a16="http://schemas.microsoft.com/office/drawing/2014/main" val="4002111101"/>
                    </a:ext>
                  </a:extLst>
                </a:gridCol>
                <a:gridCol w="1981243">
                  <a:extLst>
                    <a:ext uri="{9D8B030D-6E8A-4147-A177-3AD203B41FA5}">
                      <a16:colId xmlns:a16="http://schemas.microsoft.com/office/drawing/2014/main" val="2860494605"/>
                    </a:ext>
                  </a:extLst>
                </a:gridCol>
              </a:tblGrid>
              <a:tr h="716507">
                <a:tc>
                  <a:txBody>
                    <a:bodyPr/>
                    <a:lstStyle/>
                    <a:p>
                      <a:pPr algn="ctr">
                        <a:buNone/>
                      </a:pPr>
                      <a:r>
                        <a:rPr lang="en-US" sz="2000" b="1" dirty="0">
                          <a:latin typeface="Calibri"/>
                        </a:rPr>
                        <a:t>Sr No.</a:t>
                      </a:r>
                      <a:endParaRPr lang="en-US" sz="2000" b="1" dirty="0">
                        <a:latin typeface="Calibri"/>
                        <a:cs typeface="Arial"/>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F6537"/>
                    </a:solidFill>
                  </a:tcPr>
                </a:tc>
                <a:tc>
                  <a:txBody>
                    <a:bodyPr/>
                    <a:lstStyle/>
                    <a:p>
                      <a:pPr algn="ctr">
                        <a:buNone/>
                      </a:pPr>
                      <a:r>
                        <a:rPr lang="en-US" sz="2000" b="1" dirty="0">
                          <a:latin typeface="Calibri"/>
                        </a:rPr>
                        <a:t>Object Name</a:t>
                      </a:r>
                      <a:endParaRPr lang="en-US" sz="2000" b="1" dirty="0">
                        <a:latin typeface="Calibri"/>
                        <a:cs typeface="Arial"/>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F6537"/>
                    </a:solidFill>
                  </a:tcPr>
                </a:tc>
                <a:tc>
                  <a:txBody>
                    <a:bodyPr/>
                    <a:lstStyle/>
                    <a:p>
                      <a:pPr algn="ctr">
                        <a:buNone/>
                      </a:pPr>
                      <a:r>
                        <a:rPr lang="en-US" sz="2000" b="1" dirty="0">
                          <a:latin typeface="Calibri"/>
                        </a:rPr>
                        <a:t>Issues</a:t>
                      </a:r>
                      <a:endParaRPr lang="en-US" sz="2000" b="1" dirty="0">
                        <a:latin typeface="Calibri"/>
                        <a:cs typeface="Arial"/>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F6537"/>
                    </a:solidFill>
                  </a:tcPr>
                </a:tc>
                <a:tc>
                  <a:txBody>
                    <a:bodyPr/>
                    <a:lstStyle/>
                    <a:p>
                      <a:pPr marL="0" lvl="1" indent="0" algn="ctr">
                        <a:buNone/>
                      </a:pPr>
                      <a:r>
                        <a:rPr lang="en-US" sz="2000" b="1" dirty="0">
                          <a:latin typeface="Calibri"/>
                        </a:rPr>
                        <a:t>Recommended Approach</a:t>
                      </a:r>
                      <a:endParaRPr lang="en-US" sz="2000" dirty="0">
                        <a:latin typeface="Calibri"/>
                        <a:cs typeface="Arial"/>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EF6537"/>
                    </a:solidFill>
                  </a:tcPr>
                </a:tc>
                <a:extLst>
                  <a:ext uri="{0D108BD9-81ED-4DB2-BD59-A6C34878D82A}">
                    <a16:rowId xmlns:a16="http://schemas.microsoft.com/office/drawing/2014/main" val="109571067"/>
                  </a:ext>
                </a:extLst>
              </a:tr>
              <a:tr h="923059">
                <a:tc>
                  <a:txBody>
                    <a:bodyPr/>
                    <a:lstStyle/>
                    <a:p>
                      <a:pPr algn="ctr">
                        <a:buNone/>
                      </a:pPr>
                      <a:r>
                        <a:rPr lang="en-US" sz="2000" dirty="0">
                          <a:latin typeface="Calibri"/>
                          <a:cs typeface="Arial"/>
                        </a:rPr>
                        <a:t>1</a:t>
                      </a: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1" i="0" u="none" strike="noStrike" baseline="0" noProof="0" dirty="0">
                          <a:solidFill>
                            <a:srgbClr val="000000"/>
                          </a:solidFill>
                          <a:latin typeface="Calibri"/>
                        </a:rPr>
                        <a:t>ZOTCR_DEL_MULTI_TRAILERS</a:t>
                      </a:r>
                      <a:r>
                        <a:rPr lang="en-US" sz="2000" b="1" dirty="0">
                          <a:latin typeface="Calibri"/>
                        </a:rPr>
                        <a:t> </a:t>
                      </a:r>
                      <a:endParaRPr lang="en-US" sz="2000" dirty="0">
                        <a:latin typeface="Calibri"/>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0" i="0" u="none" strike="noStrike" noProof="0" dirty="0">
                          <a:latin typeface="Calibri"/>
                        </a:rPr>
                        <a:t>The program uses custom function modules (e.g., ZSHP_VL10_CREATE_SLS) and direct access to standard tables (VBFA, VBAP, VBEP, MARA, MARM). </a:t>
                      </a:r>
                      <a:endParaRPr lang="en-US" sz="2000" dirty="0">
                        <a:latin typeface="Calibri"/>
                      </a:endParaRPr>
                    </a:p>
                    <a:p>
                      <a:pPr lvl="0">
                        <a:buNone/>
                      </a:pPr>
                      <a:endParaRPr lang="en-US" sz="2000" b="0" i="0" u="none" strike="noStrike" noProof="0">
                        <a:latin typeface="Calibri"/>
                      </a:endParaRPr>
                    </a:p>
                    <a:p>
                      <a:pPr lvl="0">
                        <a:buNone/>
                      </a:pPr>
                      <a:r>
                        <a:rPr lang="en-US" sz="2000" b="0" i="0" u="none" strike="noStrike" noProof="0" dirty="0">
                          <a:latin typeface="Calibri"/>
                        </a:rPr>
                        <a:t>This violates Clean Core and increases technical debt, creating upgrade risks.</a:t>
                      </a:r>
                      <a:endParaRPr lang="en-US" sz="2000" dirty="0">
                        <a:latin typeface="Calibri"/>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defTabSz="914400" rtl="0" eaLnBrk="1" latinLnBrk="0" hangingPunct="1">
                        <a:buNone/>
                      </a:pPr>
                      <a:r>
                        <a:rPr lang="en-US" sz="2000" kern="1200" dirty="0">
                          <a:solidFill>
                            <a:schemeClr val="tx1"/>
                          </a:solidFill>
                          <a:latin typeface="Calibri"/>
                          <a:ea typeface="+mn-ea"/>
                          <a:cs typeface="+mn-cs"/>
                        </a:rPr>
                        <a:t>On-Stack</a:t>
                      </a: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3929607"/>
                  </a:ext>
                </a:extLst>
              </a:tr>
              <a:tr h="923059">
                <a:tc>
                  <a:txBody>
                    <a:bodyPr/>
                    <a:lstStyle/>
                    <a:p>
                      <a:pPr algn="ctr">
                        <a:buNone/>
                      </a:pPr>
                      <a:r>
                        <a:rPr lang="en-US" sz="2000" dirty="0">
                          <a:latin typeface="Calibri"/>
                          <a:cs typeface="Arial"/>
                        </a:rPr>
                        <a:t>2</a:t>
                      </a: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1" i="0" u="none" strike="noStrike" noProof="0" dirty="0"/>
                        <a:t>ZOTC_ASN_PROXY_TRIG</a:t>
                      </a:r>
                      <a:endParaRPr lang="en-US" b="1" dirty="0"/>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0" i="0" u="none" strike="noStrike" noProof="0" dirty="0"/>
                        <a:t>The program uses extensive custom code, custom tables (e.g., ZTCA_TRAD_PARTNR), and direct access to SAP standard tables (LIKP, LIPS, VEKP, VEPO, VBAP, VBKD, KNVV, MARM). </a:t>
                      </a:r>
                      <a:endParaRPr lang="en-US" b="0" i="0" u="none" strike="noStrike" noProof="0"/>
                    </a:p>
                    <a:p>
                      <a:pPr lvl="0">
                        <a:buNone/>
                      </a:pPr>
                      <a:endParaRPr lang="en-US" sz="2000" b="0" i="0" u="none" strike="noStrike" noProof="0"/>
                    </a:p>
                    <a:p>
                      <a:pPr lvl="0">
                        <a:buNone/>
                      </a:pPr>
                      <a:r>
                        <a:rPr lang="en-US" sz="2000" b="0" i="0" u="none" strike="noStrike" noProof="0" dirty="0"/>
                        <a:t>This creates dependency on core objects, complicates upgrades, and increases technical debt. </a:t>
                      </a:r>
                      <a:endParaRPr lang="en-US" b="0" i="0" u="none" strike="noStrike" noProof="0"/>
                    </a:p>
                    <a:p>
                      <a:pPr lvl="0">
                        <a:buNone/>
                      </a:pPr>
                      <a:endParaRPr lang="en-US" sz="2000" b="0" i="0" u="none" strike="noStrike" noProof="0"/>
                    </a:p>
                    <a:p>
                      <a:pPr lvl="0">
                        <a:buNone/>
                      </a:pPr>
                      <a:r>
                        <a:rPr lang="en-US" sz="2000" b="0" i="0" u="none" strike="noStrike" noProof="0" dirty="0"/>
                        <a:t>Integration is managed via custom proxy logic instead of standard APIs, reducing maintainability.</a:t>
                      </a:r>
                      <a:endParaRPr lang="en-US" b="0" i="0" u="none" strike="noStrike" noProof="0" dirty="0"/>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defTabSz="914400" rtl="0" eaLnBrk="1" latinLnBrk="0" hangingPunct="1">
                        <a:buNone/>
                      </a:pPr>
                      <a:r>
                        <a:rPr lang="en-US" sz="2000" kern="1200" dirty="0">
                          <a:solidFill>
                            <a:schemeClr val="tx1"/>
                          </a:solidFill>
                          <a:latin typeface="Calibri"/>
                          <a:ea typeface="+mn-ea"/>
                          <a:cs typeface="+mn-cs"/>
                        </a:rPr>
                        <a:t>Side-by-Side</a:t>
                      </a: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9437894"/>
                  </a:ext>
                </a:extLst>
              </a:tr>
              <a:tr h="923058">
                <a:tc>
                  <a:txBody>
                    <a:bodyPr/>
                    <a:lstStyle/>
                    <a:p>
                      <a:pPr marL="0" lvl="0" algn="ctr" rtl="0">
                        <a:buNone/>
                      </a:pPr>
                      <a:r>
                        <a:rPr lang="en-US" sz="2000" kern="1200" dirty="0">
                          <a:solidFill>
                            <a:schemeClr val="tx1"/>
                          </a:solidFill>
                          <a:latin typeface="Calibri"/>
                          <a:ea typeface="+mn-ea"/>
                          <a:cs typeface="Arial"/>
                        </a:rPr>
                        <a:t>3</a:t>
                      </a: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1" i="0" u="none" strike="noStrike" noProof="0" dirty="0" err="1">
                          <a:solidFill>
                            <a:srgbClr val="242424"/>
                          </a:solidFill>
                          <a:latin typeface="Calibri"/>
                        </a:rPr>
                        <a:t>zitd_cycle_count_accuracy</a:t>
                      </a:r>
                      <a:br>
                        <a:rPr lang="en-US" sz="2000" dirty="0">
                          <a:latin typeface="Calibri"/>
                        </a:rPr>
                      </a:br>
                      <a:r>
                        <a:rPr lang="en-US" sz="2000" dirty="0">
                          <a:latin typeface="Calibri"/>
                        </a:rPr>
                        <a:t>(Cycle Count)</a:t>
                      </a:r>
                      <a:endParaRPr lang="en-US" sz="2000" dirty="0">
                        <a:latin typeface="Calibri"/>
                        <a:cs typeface="Arial"/>
                      </a:endParaRPr>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buNone/>
                      </a:pPr>
                      <a:r>
                        <a:rPr lang="en-US" sz="2000" b="0" i="0" u="none" strike="noStrike" noProof="0" dirty="0"/>
                        <a:t>Custom ABAP report (</a:t>
                      </a:r>
                      <a:r>
                        <a:rPr lang="en-US" sz="2000" b="0" i="0" u="none" strike="noStrike" noProof="0" dirty="0" err="1"/>
                        <a:t>zitd_cycle_count_accuracy</a:t>
                      </a:r>
                      <a:r>
                        <a:rPr lang="en-US" sz="2000" b="0" i="0" u="none" strike="noStrike" noProof="0" dirty="0"/>
                        <a:t>) directly accesses tables (/SCWM/TAAREA, /LIME/PI_LOGHEAD, /LIME/PI_DCTYTXT), uses procedural ABAP, and ALV reporting. </a:t>
                      </a:r>
                      <a:endParaRPr lang="en-US" dirty="0"/>
                    </a:p>
                    <a:p>
                      <a:pPr lvl="0">
                        <a:buNone/>
                      </a:pPr>
                      <a:endParaRPr lang="en-US" sz="2000" b="0" i="0" u="none" strike="noStrike" noProof="0"/>
                    </a:p>
                    <a:p>
                      <a:pPr lvl="0">
                        <a:buNone/>
                      </a:pPr>
                      <a:r>
                        <a:rPr lang="en-US" sz="2000" b="0" i="0" u="none" strike="noStrike" noProof="0" dirty="0"/>
                        <a:t>This creates upgrade challenges, technical debt, and partial misalignment with SAP’s Clean Core strategy.</a:t>
                      </a:r>
                      <a:endParaRPr lang="en-US" dirty="0"/>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defTabSz="914400">
                        <a:buNone/>
                      </a:pPr>
                      <a:r>
                        <a:rPr lang="en-US" sz="2000" dirty="0">
                          <a:latin typeface="Calibri"/>
                        </a:rPr>
                        <a:t>Retire</a:t>
                      </a:r>
                      <a:endParaRPr lang="en-US" dirty="0"/>
                    </a:p>
                  </a:txBody>
                  <a:tcPr marL="182880" marR="182880"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85777200"/>
                  </a:ext>
                </a:extLst>
              </a:tr>
            </a:tbl>
          </a:graphicData>
        </a:graphic>
      </p:graphicFrame>
      <p:sp>
        <p:nvSpPr>
          <p:cNvPr id="8" name="TextBox 7">
            <a:extLst>
              <a:ext uri="{FF2B5EF4-FFF2-40B4-BE49-F238E27FC236}">
                <a16:creationId xmlns:a16="http://schemas.microsoft.com/office/drawing/2014/main" id="{6A1B4D1F-D5DA-3F1B-2A02-9A60CB303155}"/>
              </a:ext>
            </a:extLst>
          </p:cNvPr>
          <p:cNvSpPr txBox="1"/>
          <p:nvPr/>
        </p:nvSpPr>
        <p:spPr>
          <a:xfrm>
            <a:off x="1606284" y="2145390"/>
            <a:ext cx="15322192" cy="830997"/>
          </a:xfrm>
          <a:prstGeom prst="rect">
            <a:avLst/>
          </a:prstGeom>
          <a:noFill/>
        </p:spPr>
        <p:txBody>
          <a:bodyPr wrap="square" lIns="91440" tIns="45720" rIns="91440" bIns="45720" rtlCol="0" anchor="t">
            <a:spAutoFit/>
          </a:bodyPr>
          <a:lstStyle/>
          <a:p>
            <a:r>
              <a:rPr lang="en-US" sz="2400"/>
              <a:t>Crave Infotech has concluded the complementary assessment on 3 object provided by </a:t>
            </a:r>
            <a:r>
              <a:rPr lang="en-US" sz="2400" b="1"/>
              <a:t>Oatey Co.</a:t>
            </a:r>
            <a:r>
              <a:rPr lang="en-US" sz="2400"/>
              <a:t> </a:t>
            </a:r>
          </a:p>
          <a:p>
            <a:r>
              <a:rPr lang="en-US" sz="2400"/>
              <a:t>Listed below is the recommendations summary:</a:t>
            </a:r>
            <a:endParaRPr lang="en-IN" sz="2400"/>
          </a:p>
        </p:txBody>
      </p:sp>
      <p:sp>
        <p:nvSpPr>
          <p:cNvPr id="3" name="TextBox 27">
            <a:extLst>
              <a:ext uri="{FF2B5EF4-FFF2-40B4-BE49-F238E27FC236}">
                <a16:creationId xmlns:a16="http://schemas.microsoft.com/office/drawing/2014/main" id="{88BE4E6D-AFD7-83F4-56D4-4CBD64372557}"/>
              </a:ext>
            </a:extLst>
          </p:cNvPr>
          <p:cNvSpPr txBox="1"/>
          <p:nvPr/>
        </p:nvSpPr>
        <p:spPr>
          <a:xfrm>
            <a:off x="862071" y="583634"/>
            <a:ext cx="15039718" cy="49244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a:solidFill>
                  <a:schemeClr val="accent1"/>
                </a:solidFill>
                <a:latin typeface="+mj-lt"/>
                <a:ea typeface="Poppins Bold"/>
                <a:cs typeface="Arial Black" panose="020B0604020202020204" pitchFamily="34" charset="0"/>
                <a:sym typeface="Poppins Bold"/>
              </a:rPr>
              <a:t>2. CoreAssess.AI </a:t>
            </a:r>
            <a:r>
              <a:rPr lang="en-US" sz="3200" b="1">
                <a:solidFill>
                  <a:srgbClr val="1F2020"/>
                </a:solidFill>
                <a:latin typeface="+mj-lt"/>
                <a:ea typeface="Poppins Bold"/>
                <a:cs typeface="Arial Black" panose="020B0604020202020204" pitchFamily="34" charset="0"/>
                <a:sym typeface="Poppins Bold"/>
              </a:rPr>
              <a:t>- Assessment Findings</a:t>
            </a:r>
          </a:p>
        </p:txBody>
      </p:sp>
    </p:spTree>
    <p:extLst>
      <p:ext uri="{BB962C8B-B14F-4D97-AF65-F5344CB8AC3E}">
        <p14:creationId xmlns:p14="http://schemas.microsoft.com/office/powerpoint/2010/main" val="3619793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D039C-019F-F503-DD39-190AB8A91BFC}"/>
            </a:ext>
          </a:extLst>
        </p:cNvPr>
        <p:cNvGrpSpPr/>
        <p:nvPr/>
      </p:nvGrpSpPr>
      <p:grpSpPr>
        <a:xfrm>
          <a:off x="0" y="0"/>
          <a:ext cx="0" cy="0"/>
          <a:chOff x="0" y="0"/>
          <a:chExt cx="0" cy="0"/>
        </a:xfrm>
      </p:grpSpPr>
      <p:sp>
        <p:nvSpPr>
          <p:cNvPr id="13" name="TextBox 13">
            <a:extLst>
              <a:ext uri="{FF2B5EF4-FFF2-40B4-BE49-F238E27FC236}">
                <a16:creationId xmlns:a16="http://schemas.microsoft.com/office/drawing/2014/main" id="{C474357C-F575-034C-B906-2318088C8E76}"/>
              </a:ext>
            </a:extLst>
          </p:cNvPr>
          <p:cNvSpPr txBox="1"/>
          <p:nvPr/>
        </p:nvSpPr>
        <p:spPr>
          <a:xfrm>
            <a:off x="735640" y="4321464"/>
            <a:ext cx="11892633" cy="2862322"/>
          </a:xfrm>
          <a:prstGeom prst="rect">
            <a:avLst/>
          </a:prstGeom>
        </p:spPr>
        <p:txBody>
          <a:bodyPr lIns="0" tIns="0" rIns="0" bIns="0" rtlCol="0" anchor="t">
            <a:spAutoFit/>
          </a:bodyPr>
          <a:lstStyle/>
          <a:p>
            <a:pPr>
              <a:spcAft>
                <a:spcPts val="1200"/>
              </a:spcAft>
            </a:pPr>
            <a:r>
              <a:rPr lang="en-US" sz="8800" b="1">
                <a:latin typeface="+mj-lt"/>
              </a:rPr>
              <a:t>CoreAssess.AI </a:t>
            </a:r>
          </a:p>
          <a:p>
            <a:pPr>
              <a:spcAft>
                <a:spcPts val="1200"/>
              </a:spcAft>
            </a:pPr>
            <a:r>
              <a:rPr lang="en-US" sz="8800" b="1">
                <a:solidFill>
                  <a:srgbClr val="EF6537"/>
                </a:solidFill>
                <a:latin typeface="+mj-lt"/>
              </a:rPr>
              <a:t>Assessment</a:t>
            </a:r>
            <a:endParaRPr lang="en-US" sz="7200" b="1">
              <a:solidFill>
                <a:srgbClr val="1F2020"/>
              </a:solidFill>
              <a:latin typeface="Arial Black"/>
            </a:endParaRPr>
          </a:p>
        </p:txBody>
      </p:sp>
      <p:sp>
        <p:nvSpPr>
          <p:cNvPr id="4" name="TextBox 3">
            <a:extLst>
              <a:ext uri="{FF2B5EF4-FFF2-40B4-BE49-F238E27FC236}">
                <a16:creationId xmlns:a16="http://schemas.microsoft.com/office/drawing/2014/main" id="{75C6D6CC-371E-645A-E379-90DAAD975C3B}"/>
              </a:ext>
            </a:extLst>
          </p:cNvPr>
          <p:cNvSpPr txBox="1"/>
          <p:nvPr/>
        </p:nvSpPr>
        <p:spPr>
          <a:xfrm>
            <a:off x="679416" y="7274228"/>
            <a:ext cx="9556784" cy="646331"/>
          </a:xfrm>
          <a:prstGeom prst="rect">
            <a:avLst/>
          </a:prstGeom>
          <a:noFill/>
        </p:spPr>
        <p:txBody>
          <a:bodyPr wrap="square">
            <a:spAutoFit/>
          </a:bodyPr>
          <a:lstStyle/>
          <a:p>
            <a:r>
              <a:rPr lang="en-US" sz="3600"/>
              <a:t>Recommendations for </a:t>
            </a:r>
            <a:r>
              <a:rPr lang="en-US" sz="3600" b="1">
                <a:solidFill>
                  <a:srgbClr val="0070C0"/>
                </a:solidFill>
              </a:rPr>
              <a:t>On-Stack Extensibility</a:t>
            </a:r>
          </a:p>
        </p:txBody>
      </p:sp>
      <p:grpSp>
        <p:nvGrpSpPr>
          <p:cNvPr id="3" name="Group 10">
            <a:extLst>
              <a:ext uri="{FF2B5EF4-FFF2-40B4-BE49-F238E27FC236}">
                <a16:creationId xmlns:a16="http://schemas.microsoft.com/office/drawing/2014/main" id="{7CAB940E-9E60-C8E0-5628-06F430FB72C6}"/>
              </a:ext>
            </a:extLst>
          </p:cNvPr>
          <p:cNvGrpSpPr/>
          <p:nvPr/>
        </p:nvGrpSpPr>
        <p:grpSpPr>
          <a:xfrm>
            <a:off x="12247772" y="1520380"/>
            <a:ext cx="8654162" cy="6490622"/>
            <a:chOff x="0" y="0"/>
            <a:chExt cx="812800" cy="609600"/>
          </a:xfrm>
        </p:grpSpPr>
        <p:sp>
          <p:nvSpPr>
            <p:cNvPr id="5" name="Freeform 11">
              <a:extLst>
                <a:ext uri="{FF2B5EF4-FFF2-40B4-BE49-F238E27FC236}">
                  <a16:creationId xmlns:a16="http://schemas.microsoft.com/office/drawing/2014/main" id="{C628E2D6-CE5E-2957-1B36-1CC87929EB6E}"/>
                </a:ext>
              </a:extLst>
            </p:cNvPr>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blipFill>
              <a:blip r:embed="rId2"/>
              <a:stretch>
                <a:fillRect l="-6250" r="-6250"/>
              </a:stretch>
            </a:blipFill>
          </p:spPr>
          <p:txBody>
            <a:bodyPr/>
            <a:lstStyle/>
            <a:p>
              <a:endParaRPr lang="en-US"/>
            </a:p>
          </p:txBody>
        </p:sp>
      </p:grpSp>
    </p:spTree>
    <p:extLst>
      <p:ext uri="{BB962C8B-B14F-4D97-AF65-F5344CB8AC3E}">
        <p14:creationId xmlns:p14="http://schemas.microsoft.com/office/powerpoint/2010/main" val="2225262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94BAB-E525-2B31-D9EF-1614CCA1D5AA}"/>
            </a:ext>
          </a:extLst>
        </p:cNvPr>
        <p:cNvGrpSpPr/>
        <p:nvPr/>
      </p:nvGrpSpPr>
      <p:grpSpPr>
        <a:xfrm>
          <a:off x="0" y="0"/>
          <a:ext cx="0" cy="0"/>
          <a:chOff x="0" y="0"/>
          <a:chExt cx="0" cy="0"/>
        </a:xfrm>
      </p:grpSpPr>
      <p:sp>
        <p:nvSpPr>
          <p:cNvPr id="4" name="Rounded Rectangle 98">
            <a:extLst>
              <a:ext uri="{FF2B5EF4-FFF2-40B4-BE49-F238E27FC236}">
                <a16:creationId xmlns:a16="http://schemas.microsoft.com/office/drawing/2014/main" id="{E671B8A2-9945-BAD5-8BE3-1F981CD8FDF0}"/>
              </a:ext>
            </a:extLst>
          </p:cNvPr>
          <p:cNvSpPr/>
          <p:nvPr/>
        </p:nvSpPr>
        <p:spPr>
          <a:xfrm>
            <a:off x="1088066" y="19174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A72DCD2F-491B-A36B-BCA0-88AEB9853E13}"/>
              </a:ext>
            </a:extLst>
          </p:cNvPr>
          <p:cNvSpPr txBox="1"/>
          <p:nvPr/>
        </p:nvSpPr>
        <p:spPr>
          <a:xfrm>
            <a:off x="659731" y="440023"/>
            <a:ext cx="12383169" cy="553998"/>
          </a:xfrm>
          <a:prstGeom prst="rect">
            <a:avLst/>
          </a:prstGeom>
        </p:spPr>
        <p:txBody>
          <a:bodyPr wrap="square" lIns="0" tIns="0" rIns="0" bIns="0" rtlCol="0" anchor="t">
            <a:spAutoFit/>
          </a:bodyPr>
          <a:lstStyle/>
          <a:p>
            <a:r>
              <a:rPr lang="en-US" sz="3600" b="1">
                <a:solidFill>
                  <a:srgbClr val="1F2020"/>
                </a:solidFill>
                <a:latin typeface="+mj-lt"/>
              </a:rPr>
              <a:t>Key Insights and Recommendations | On-Stack</a:t>
            </a:r>
          </a:p>
        </p:txBody>
      </p:sp>
      <p:sp>
        <p:nvSpPr>
          <p:cNvPr id="5" name="TextBox 4">
            <a:extLst>
              <a:ext uri="{FF2B5EF4-FFF2-40B4-BE49-F238E27FC236}">
                <a16:creationId xmlns:a16="http://schemas.microsoft.com/office/drawing/2014/main" id="{68AC5C14-14B2-DC5F-5595-396EA964ACCE}"/>
              </a:ext>
            </a:extLst>
          </p:cNvPr>
          <p:cNvSpPr txBox="1"/>
          <p:nvPr/>
        </p:nvSpPr>
        <p:spPr>
          <a:xfrm>
            <a:off x="1524000" y="2463800"/>
            <a:ext cx="15481300" cy="6463308"/>
          </a:xfrm>
          <a:prstGeom prst="rect">
            <a:avLst/>
          </a:prstGeom>
          <a:noFill/>
        </p:spPr>
        <p:txBody>
          <a:bodyPr wrap="square" lIns="91440" tIns="45720" rIns="91440" bIns="45720" rtlCol="0" anchor="t">
            <a:spAutoFit/>
          </a:bodyPr>
          <a:lstStyle/>
          <a:p>
            <a:pPr>
              <a:spcAft>
                <a:spcPts val="1200"/>
              </a:spcAft>
            </a:pPr>
            <a:r>
              <a:rPr lang="en-US" sz="2800" b="1" dirty="0">
                <a:solidFill>
                  <a:schemeClr val="accent1"/>
                </a:solidFill>
              </a:rPr>
              <a:t>Object: </a:t>
            </a:r>
            <a:r>
              <a:rPr lang="en-US" sz="2800" b="1" dirty="0">
                <a:solidFill>
                  <a:schemeClr val="accent1"/>
                </a:solidFill>
                <a:ea typeface="+mn-lt"/>
                <a:cs typeface="+mn-lt"/>
              </a:rPr>
              <a:t>ZOTCR_DEL_MULTI_TRAILERS</a:t>
            </a:r>
            <a:r>
              <a:rPr lang="en-US" sz="2800" b="1" dirty="0">
                <a:solidFill>
                  <a:schemeClr val="accent1"/>
                </a:solidFill>
              </a:rPr>
              <a:t> (Bill of Materials Report)</a:t>
            </a:r>
            <a:endParaRPr lang="en-US" sz="2800" b="1" dirty="0">
              <a:solidFill>
                <a:schemeClr val="accent1"/>
              </a:solidFill>
              <a:ea typeface="+mn-lt"/>
              <a:cs typeface="+mn-lt"/>
            </a:endParaRPr>
          </a:p>
          <a:p>
            <a:pPr>
              <a:spcAft>
                <a:spcPts val="1200"/>
              </a:spcAft>
            </a:pPr>
            <a:r>
              <a:rPr lang="en-US" sz="2400" b="1" dirty="0">
                <a:ea typeface="+mn-lt"/>
                <a:cs typeface="+mn-lt"/>
              </a:rPr>
              <a:t>Recommended Approach:</a:t>
            </a:r>
            <a:r>
              <a:rPr lang="en-US" sz="2400" dirty="0">
                <a:ea typeface="+mn-lt"/>
                <a:cs typeface="+mn-lt"/>
              </a:rPr>
              <a:t> </a:t>
            </a:r>
            <a:r>
              <a:rPr lang="en-US" sz="2400" b="1" dirty="0">
                <a:solidFill>
                  <a:srgbClr val="EF6537"/>
                </a:solidFill>
                <a:ea typeface="+mn-lt"/>
                <a:cs typeface="+mn-lt"/>
              </a:rPr>
              <a:t>On-Stack Extensibility</a:t>
            </a:r>
          </a:p>
          <a:p>
            <a:pPr>
              <a:spcAft>
                <a:spcPts val="1200"/>
              </a:spcAft>
            </a:pPr>
            <a:endParaRPr lang="en-US" sz="2400" b="1">
              <a:ea typeface="+mn-lt"/>
              <a:cs typeface="+mn-lt"/>
            </a:endParaRPr>
          </a:p>
          <a:p>
            <a:pPr>
              <a:spcAft>
                <a:spcPts val="1200"/>
              </a:spcAft>
            </a:pPr>
            <a:r>
              <a:rPr lang="en-US" sz="2400" b="1" dirty="0">
                <a:ea typeface="+mn-lt"/>
                <a:cs typeface="+mn-lt"/>
              </a:rPr>
              <a:t>Key Issues:</a:t>
            </a:r>
            <a:r>
              <a:rPr lang="en-US" sz="2400" dirty="0">
                <a:ea typeface="+mn-lt"/>
                <a:cs typeface="+mn-lt"/>
              </a:rPr>
              <a:t> </a:t>
            </a:r>
            <a:endParaRPr lang="en-US" dirty="0"/>
          </a:p>
          <a:p>
            <a:r>
              <a:rPr lang="en-US" sz="2400" dirty="0">
                <a:ea typeface="+mn-lt"/>
                <a:cs typeface="+mn-lt"/>
              </a:rPr>
              <a:t>The program uses custom function modules (e.g., ZSHP_VL10_CREATE_SLS) and direct access to standard tables (VBFA, VBAP, VBEP, MARA, MARM). </a:t>
            </a:r>
          </a:p>
          <a:p>
            <a:r>
              <a:rPr lang="en-US" sz="2400" dirty="0">
                <a:ea typeface="+mn-lt"/>
                <a:cs typeface="+mn-lt"/>
              </a:rPr>
              <a:t>This violates Clean Core and increases technical debt, creating upgrade risks.</a:t>
            </a:r>
            <a:endParaRPr lang="en-US" sz="2400" dirty="0">
              <a:ea typeface="Calibri"/>
              <a:cs typeface="Calibri"/>
            </a:endParaRPr>
          </a:p>
          <a:p>
            <a:endParaRPr lang="en-US" sz="2400">
              <a:ea typeface="+mn-lt"/>
              <a:cs typeface="+mn-lt"/>
            </a:endParaRPr>
          </a:p>
          <a:p>
            <a:pPr>
              <a:spcAft>
                <a:spcPts val="1200"/>
              </a:spcAft>
            </a:pPr>
            <a:r>
              <a:rPr lang="en-US" sz="2400" b="1" dirty="0">
                <a:ea typeface="+mn-lt"/>
                <a:cs typeface="+mn-lt"/>
              </a:rPr>
              <a:t>Key Modernization Steps:</a:t>
            </a:r>
            <a:endParaRPr lang="en-US" sz="2400" dirty="0">
              <a:ea typeface="+mn-lt"/>
              <a:cs typeface="+mn-lt"/>
            </a:endParaRPr>
          </a:p>
          <a:p>
            <a:pPr marL="914400" indent="-457200">
              <a:buAutoNum type="arabicPeriod"/>
            </a:pPr>
            <a:r>
              <a:rPr lang="en-US" sz="2400" b="1" dirty="0">
                <a:ea typeface="+mn-lt"/>
                <a:cs typeface="+mn-lt"/>
              </a:rPr>
              <a:t>Replace</a:t>
            </a:r>
            <a:r>
              <a:rPr lang="en-US" sz="2400" dirty="0">
                <a:ea typeface="+mn-lt"/>
                <a:cs typeface="+mn-lt"/>
              </a:rPr>
              <a:t> direct table access with CDS views (</a:t>
            </a:r>
            <a:r>
              <a:rPr lang="en-US" sz="2400" b="1" err="1">
                <a:latin typeface="Calibri"/>
                <a:ea typeface="+mn-lt"/>
                <a:cs typeface="+mn-lt"/>
              </a:rPr>
              <a:t>I_SalesOrder</a:t>
            </a:r>
            <a:r>
              <a:rPr lang="en-US" sz="2400" b="1" dirty="0">
                <a:ea typeface="+mn-lt"/>
                <a:cs typeface="+mn-lt"/>
              </a:rPr>
              <a:t>, </a:t>
            </a:r>
            <a:r>
              <a:rPr lang="en-US" sz="2400" b="1" err="1">
                <a:latin typeface="Calibri"/>
                <a:ea typeface="+mn-lt"/>
                <a:cs typeface="+mn-lt"/>
              </a:rPr>
              <a:t>I_SalesOrderItem</a:t>
            </a:r>
            <a:r>
              <a:rPr lang="en-US" sz="2400" b="1" dirty="0">
                <a:ea typeface="+mn-lt"/>
                <a:cs typeface="+mn-lt"/>
              </a:rPr>
              <a:t>, </a:t>
            </a:r>
            <a:r>
              <a:rPr lang="en-US" sz="2400" b="1" err="1">
                <a:latin typeface="Calibri"/>
                <a:ea typeface="+mn-lt"/>
                <a:cs typeface="+mn-lt"/>
              </a:rPr>
              <a:t>I_Product</a:t>
            </a:r>
            <a:r>
              <a:rPr lang="en-US" sz="2400" b="1" dirty="0">
                <a:ea typeface="+mn-lt"/>
                <a:cs typeface="+mn-lt"/>
              </a:rPr>
              <a:t>,</a:t>
            </a:r>
            <a:r>
              <a:rPr lang="en-US" sz="2400" dirty="0">
                <a:ea typeface="+mn-lt"/>
                <a:cs typeface="+mn-lt"/>
              </a:rPr>
              <a:t> etc.)</a:t>
            </a:r>
            <a:endParaRPr lang="en-US" dirty="0">
              <a:ea typeface="+mn-lt"/>
              <a:cs typeface="+mn-lt"/>
            </a:endParaRPr>
          </a:p>
          <a:p>
            <a:pPr marL="914400" indent="-457200">
              <a:buAutoNum type="arabicPeriod"/>
            </a:pPr>
            <a:r>
              <a:rPr lang="en-US" sz="2400" b="1" dirty="0">
                <a:ea typeface="+mn-lt"/>
                <a:cs typeface="+mn-lt"/>
              </a:rPr>
              <a:t>Replace</a:t>
            </a:r>
            <a:r>
              <a:rPr lang="en-US" sz="2400" dirty="0">
                <a:ea typeface="+mn-lt"/>
                <a:cs typeface="+mn-lt"/>
              </a:rPr>
              <a:t> custom FMs with standard APIs (</a:t>
            </a:r>
            <a:r>
              <a:rPr lang="en-US" sz="2400" b="1" dirty="0">
                <a:ea typeface="+mn-lt"/>
                <a:cs typeface="+mn-lt"/>
              </a:rPr>
              <a:t>API_SALES_ORDER_SRV (Sales Order API), API_MATERIAL_DOCUMENT_SRV (Material Document API)</a:t>
            </a:r>
            <a:r>
              <a:rPr lang="en-US" sz="2400" dirty="0">
                <a:ea typeface="+mn-lt"/>
                <a:cs typeface="+mn-lt"/>
              </a:rPr>
              <a:t>) where possible</a:t>
            </a:r>
            <a:endParaRPr lang="en-US" dirty="0">
              <a:ea typeface="Calibri"/>
              <a:cs typeface="Calibri"/>
            </a:endParaRPr>
          </a:p>
          <a:p>
            <a:pPr marL="914400" indent="-457200">
              <a:buAutoNum type="arabicPeriod"/>
            </a:pPr>
            <a:r>
              <a:rPr lang="en-US" sz="2400" b="1" dirty="0">
                <a:ea typeface="+mn-lt"/>
                <a:cs typeface="+mn-lt"/>
              </a:rPr>
              <a:t>Refactor</a:t>
            </a:r>
            <a:r>
              <a:rPr lang="en-US" sz="2400" dirty="0">
                <a:ea typeface="+mn-lt"/>
                <a:cs typeface="+mn-lt"/>
              </a:rPr>
              <a:t> procedural ABAP into OO-ABAP for modularity</a:t>
            </a:r>
            <a:endParaRPr lang="en-US" dirty="0">
              <a:ea typeface="+mn-lt"/>
              <a:cs typeface="+mn-lt"/>
            </a:endParaRPr>
          </a:p>
          <a:p>
            <a:pPr marL="914400" indent="-457200">
              <a:buAutoNum type="arabicPeriod"/>
            </a:pPr>
            <a:r>
              <a:rPr lang="en-US" sz="2400" b="1" dirty="0">
                <a:ea typeface="+mn-lt"/>
                <a:cs typeface="+mn-lt"/>
              </a:rPr>
              <a:t>Optimize</a:t>
            </a:r>
            <a:r>
              <a:rPr lang="en-US" sz="2400" dirty="0">
                <a:ea typeface="+mn-lt"/>
                <a:cs typeface="+mn-lt"/>
              </a:rPr>
              <a:t> with modern ABAP syntax and AMDP for heavy calculations</a:t>
            </a:r>
          </a:p>
          <a:p>
            <a:pPr marL="914400" indent="-457200">
              <a:buAutoNum type="arabicPeriod"/>
            </a:pPr>
            <a:r>
              <a:rPr lang="en-US" sz="2400" b="1" dirty="0">
                <a:ea typeface="+mn-lt"/>
                <a:cs typeface="+mn-lt"/>
              </a:rPr>
              <a:t>Replace</a:t>
            </a:r>
            <a:r>
              <a:rPr lang="en-US" sz="2400" dirty="0">
                <a:ea typeface="+mn-lt"/>
                <a:cs typeface="+mn-lt"/>
              </a:rPr>
              <a:t> ALV/screen 9901 with standard or custom Fiori apps for delivery management</a:t>
            </a:r>
            <a:endParaRPr lang="en-US" dirty="0">
              <a:ea typeface="Calibri"/>
              <a:cs typeface="Calibri"/>
            </a:endParaRPr>
          </a:p>
        </p:txBody>
      </p:sp>
    </p:spTree>
    <p:extLst>
      <p:ext uri="{BB962C8B-B14F-4D97-AF65-F5344CB8AC3E}">
        <p14:creationId xmlns:p14="http://schemas.microsoft.com/office/powerpoint/2010/main" val="3447828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991C1-61A0-F378-42AC-8915661BA432}"/>
            </a:ext>
          </a:extLst>
        </p:cNvPr>
        <p:cNvGrpSpPr/>
        <p:nvPr/>
      </p:nvGrpSpPr>
      <p:grpSpPr>
        <a:xfrm>
          <a:off x="0" y="0"/>
          <a:ext cx="0" cy="0"/>
          <a:chOff x="0" y="0"/>
          <a:chExt cx="0" cy="0"/>
        </a:xfrm>
      </p:grpSpPr>
      <p:sp>
        <p:nvSpPr>
          <p:cNvPr id="21" name="Rounded Rectangle 98">
            <a:extLst>
              <a:ext uri="{FF2B5EF4-FFF2-40B4-BE49-F238E27FC236}">
                <a16:creationId xmlns:a16="http://schemas.microsoft.com/office/drawing/2014/main" id="{CBDD0043-46CC-F530-87F7-05C4C3A54506}"/>
              </a:ext>
            </a:extLst>
          </p:cNvPr>
          <p:cNvSpPr/>
          <p:nvPr/>
        </p:nvSpPr>
        <p:spPr>
          <a:xfrm>
            <a:off x="1088066" y="1917405"/>
            <a:ext cx="16374140" cy="7717216"/>
          </a:xfrm>
          <a:prstGeom prst="roundRect">
            <a:avLst>
              <a:gd name="adj" fmla="val 6158"/>
            </a:avLst>
          </a:prstGeom>
          <a:solidFill>
            <a:schemeClr val="bg1"/>
          </a:solidFill>
          <a:ln>
            <a:noFill/>
          </a:ln>
          <a:effectLst>
            <a:outerShdw blurRad="241300" dist="38100" dir="6000000" algn="ctr" rotWithShape="0">
              <a:srgbClr val="000000">
                <a:alpha val="27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2800" b="1">
              <a:solidFill>
                <a:schemeClr val="tx1"/>
              </a:solidFill>
              <a:latin typeface="+mj-lt"/>
              <a:ea typeface="Calibri"/>
              <a:cs typeface="Calibri"/>
            </a:endParaRPr>
          </a:p>
        </p:txBody>
      </p:sp>
      <p:sp>
        <p:nvSpPr>
          <p:cNvPr id="15" name="TextBox 48">
            <a:extLst>
              <a:ext uri="{FF2B5EF4-FFF2-40B4-BE49-F238E27FC236}">
                <a16:creationId xmlns:a16="http://schemas.microsoft.com/office/drawing/2014/main" id="{2D668A94-37C8-70D0-0B4B-D41329C540B0}"/>
              </a:ext>
            </a:extLst>
          </p:cNvPr>
          <p:cNvSpPr txBox="1"/>
          <p:nvPr/>
        </p:nvSpPr>
        <p:spPr>
          <a:xfrm>
            <a:off x="659731" y="440023"/>
            <a:ext cx="12383169" cy="553998"/>
          </a:xfrm>
          <a:prstGeom prst="rect">
            <a:avLst/>
          </a:prstGeom>
        </p:spPr>
        <p:txBody>
          <a:bodyPr wrap="square" lIns="0" tIns="0" rIns="0" bIns="0" rtlCol="0" anchor="t">
            <a:spAutoFit/>
          </a:bodyPr>
          <a:lstStyle/>
          <a:p>
            <a:r>
              <a:rPr lang="en-US" sz="3600" b="1">
                <a:solidFill>
                  <a:srgbClr val="1F2020"/>
                </a:solidFill>
                <a:latin typeface="+mj-lt"/>
              </a:rPr>
              <a:t>Key Insights and Recommendations | On-Stack</a:t>
            </a:r>
          </a:p>
        </p:txBody>
      </p:sp>
      <p:grpSp>
        <p:nvGrpSpPr>
          <p:cNvPr id="4" name="Group 3">
            <a:extLst>
              <a:ext uri="{FF2B5EF4-FFF2-40B4-BE49-F238E27FC236}">
                <a16:creationId xmlns:a16="http://schemas.microsoft.com/office/drawing/2014/main" id="{D04331BC-82C9-84F8-D796-732CF2F2A24C}"/>
              </a:ext>
            </a:extLst>
          </p:cNvPr>
          <p:cNvGrpSpPr/>
          <p:nvPr/>
        </p:nvGrpSpPr>
        <p:grpSpPr>
          <a:xfrm>
            <a:off x="2054397" y="3610097"/>
            <a:ext cx="14179206" cy="3366434"/>
            <a:chOff x="301792" y="2294773"/>
            <a:chExt cx="17584151" cy="4174836"/>
          </a:xfrm>
        </p:grpSpPr>
        <p:pic>
          <p:nvPicPr>
            <p:cNvPr id="8" name="Picture 7">
              <a:extLst>
                <a:ext uri="{FF2B5EF4-FFF2-40B4-BE49-F238E27FC236}">
                  <a16:creationId xmlns:a16="http://schemas.microsoft.com/office/drawing/2014/main" id="{4509881D-BCF8-08D8-7B88-8D89C8FD542F}"/>
                </a:ext>
              </a:extLst>
            </p:cNvPr>
            <p:cNvPicPr>
              <a:picLocks noChangeAspect="1"/>
            </p:cNvPicPr>
            <p:nvPr/>
          </p:nvPicPr>
          <p:blipFill>
            <a:blip r:embed="rId2"/>
            <a:stretch>
              <a:fillRect/>
            </a:stretch>
          </p:blipFill>
          <p:spPr>
            <a:xfrm>
              <a:off x="301792" y="6043156"/>
              <a:ext cx="17584151" cy="426453"/>
            </a:xfrm>
            <a:prstGeom prst="rect">
              <a:avLst/>
            </a:prstGeom>
          </p:spPr>
        </p:pic>
        <p:pic>
          <p:nvPicPr>
            <p:cNvPr id="13" name="Picture 12" descr="A black letter on a white surface&#10;&#10;AI-generated content may be incorrect.">
              <a:extLst>
                <a:ext uri="{FF2B5EF4-FFF2-40B4-BE49-F238E27FC236}">
                  <a16:creationId xmlns:a16="http://schemas.microsoft.com/office/drawing/2014/main" id="{1441BCF1-D69B-93B4-B1F1-F7B076DDAA1F}"/>
                </a:ext>
              </a:extLst>
            </p:cNvPr>
            <p:cNvPicPr>
              <a:picLocks noChangeAspect="1"/>
            </p:cNvPicPr>
            <p:nvPr/>
          </p:nvPicPr>
          <p:blipFill>
            <a:blip r:embed="rId3"/>
            <a:stretch>
              <a:fillRect/>
            </a:stretch>
          </p:blipFill>
          <p:spPr>
            <a:xfrm>
              <a:off x="307307" y="2294773"/>
              <a:ext cx="17573124" cy="581301"/>
            </a:xfrm>
            <a:prstGeom prst="rect">
              <a:avLst/>
            </a:prstGeom>
          </p:spPr>
        </p:pic>
      </p:grpSp>
      <p:sp>
        <p:nvSpPr>
          <p:cNvPr id="20" name="TextBox 19">
            <a:extLst>
              <a:ext uri="{FF2B5EF4-FFF2-40B4-BE49-F238E27FC236}">
                <a16:creationId xmlns:a16="http://schemas.microsoft.com/office/drawing/2014/main" id="{D3E998EB-CC29-CBA5-C888-EC319EE65174}"/>
              </a:ext>
            </a:extLst>
          </p:cNvPr>
          <p:cNvSpPr txBox="1"/>
          <p:nvPr/>
        </p:nvSpPr>
        <p:spPr>
          <a:xfrm>
            <a:off x="1505013" y="2558054"/>
            <a:ext cx="15331731" cy="830997"/>
          </a:xfrm>
          <a:prstGeom prst="rect">
            <a:avLst/>
          </a:prstGeom>
          <a:noFill/>
        </p:spPr>
        <p:txBody>
          <a:bodyPr wrap="square" lIns="91440" tIns="45720" rIns="91440" bIns="45720" rtlCol="0" anchor="t">
            <a:spAutoFit/>
          </a:bodyPr>
          <a:lstStyle/>
          <a:p>
            <a:r>
              <a:rPr lang="en-US" sz="2400" dirty="0">
                <a:ea typeface="Calibri"/>
                <a:cs typeface="Calibri"/>
              </a:rPr>
              <a:t>1/3 Objects is a candidate for S/4 HANA On-Stack Extensibility, with an effort estimation of 142 Hours for re-implementation.</a:t>
            </a:r>
          </a:p>
        </p:txBody>
      </p:sp>
      <p:pic>
        <p:nvPicPr>
          <p:cNvPr id="2" name="Picture 1" descr="A screenshot of a computer&#10;&#10;AI-generated content may be incorrect.">
            <a:extLst>
              <a:ext uri="{FF2B5EF4-FFF2-40B4-BE49-F238E27FC236}">
                <a16:creationId xmlns:a16="http://schemas.microsoft.com/office/drawing/2014/main" id="{EF4E8722-66D3-2183-C907-BEAAD7FC74E9}"/>
              </a:ext>
            </a:extLst>
          </p:cNvPr>
          <p:cNvPicPr>
            <a:picLocks noChangeAspect="1"/>
          </p:cNvPicPr>
          <p:nvPr/>
        </p:nvPicPr>
        <p:blipFill>
          <a:blip r:embed="rId4"/>
          <a:stretch>
            <a:fillRect/>
          </a:stretch>
        </p:blipFill>
        <p:spPr>
          <a:xfrm>
            <a:off x="3243887" y="7084648"/>
            <a:ext cx="12062554" cy="2226196"/>
          </a:xfrm>
          <a:prstGeom prst="rect">
            <a:avLst/>
          </a:prstGeom>
        </p:spPr>
      </p:pic>
      <p:pic>
        <p:nvPicPr>
          <p:cNvPr id="3" name="Picture 2" descr="A blue circle with text and numbers&#10;&#10;AI-generated content may be incorrect.">
            <a:extLst>
              <a:ext uri="{FF2B5EF4-FFF2-40B4-BE49-F238E27FC236}">
                <a16:creationId xmlns:a16="http://schemas.microsoft.com/office/drawing/2014/main" id="{9C202142-4D37-6A0E-464D-A6249BA6DEE2}"/>
              </a:ext>
            </a:extLst>
          </p:cNvPr>
          <p:cNvPicPr>
            <a:picLocks noChangeAspect="1"/>
          </p:cNvPicPr>
          <p:nvPr/>
        </p:nvPicPr>
        <p:blipFill>
          <a:blip r:embed="rId5"/>
          <a:stretch>
            <a:fillRect/>
          </a:stretch>
        </p:blipFill>
        <p:spPr>
          <a:xfrm>
            <a:off x="2062709" y="4227149"/>
            <a:ext cx="5749354" cy="1975328"/>
          </a:xfrm>
          <a:prstGeom prst="rect">
            <a:avLst/>
          </a:prstGeom>
        </p:spPr>
      </p:pic>
      <p:pic>
        <p:nvPicPr>
          <p:cNvPr id="5" name="Picture 4" descr="A red circle with black text&#10;&#10;AI-generated content may be incorrect.">
            <a:extLst>
              <a:ext uri="{FF2B5EF4-FFF2-40B4-BE49-F238E27FC236}">
                <a16:creationId xmlns:a16="http://schemas.microsoft.com/office/drawing/2014/main" id="{29D46B86-12F2-4C27-D3C2-894E2E3661AD}"/>
              </a:ext>
            </a:extLst>
          </p:cNvPr>
          <p:cNvPicPr>
            <a:picLocks noChangeAspect="1"/>
          </p:cNvPicPr>
          <p:nvPr/>
        </p:nvPicPr>
        <p:blipFill>
          <a:blip r:embed="rId6"/>
          <a:stretch>
            <a:fillRect/>
          </a:stretch>
        </p:blipFill>
        <p:spPr>
          <a:xfrm>
            <a:off x="7796447" y="4225744"/>
            <a:ext cx="8428844" cy="1985416"/>
          </a:xfrm>
          <a:prstGeom prst="rect">
            <a:avLst/>
          </a:prstGeom>
        </p:spPr>
      </p:pic>
    </p:spTree>
    <p:extLst>
      <p:ext uri="{BB962C8B-B14F-4D97-AF65-F5344CB8AC3E}">
        <p14:creationId xmlns:p14="http://schemas.microsoft.com/office/powerpoint/2010/main" val="1441966818"/>
      </p:ext>
    </p:extLst>
  </p:cSld>
  <p:clrMapOvr>
    <a:masterClrMapping/>
  </p:clrMapOvr>
</p:sld>
</file>

<file path=ppt/theme/theme1.xml><?xml version="1.0" encoding="utf-8"?>
<a:theme xmlns:a="http://schemas.openxmlformats.org/drawingml/2006/main" name="Office Theme">
  <a:themeElements>
    <a:clrScheme name="Crave">
      <a:dk1>
        <a:sysClr val="windowText" lastClr="000000"/>
      </a:dk1>
      <a:lt1>
        <a:sysClr val="window" lastClr="FFFFFF"/>
      </a:lt1>
      <a:dk2>
        <a:srgbClr val="0E2841"/>
      </a:dk2>
      <a:lt2>
        <a:srgbClr val="E8E8E8"/>
      </a:lt2>
      <a:accent1>
        <a:srgbClr val="FF6600"/>
      </a:accent1>
      <a:accent2>
        <a:srgbClr val="E97132"/>
      </a:accent2>
      <a:accent3>
        <a:srgbClr val="196B24"/>
      </a:accent3>
      <a:accent4>
        <a:srgbClr val="0F9ED5"/>
      </a:accent4>
      <a:accent5>
        <a:srgbClr val="A02B93"/>
      </a:accent5>
      <a:accent6>
        <a:srgbClr val="FDEADA"/>
      </a:accent6>
      <a:hlink>
        <a:srgbClr val="FF6600"/>
      </a:hlink>
      <a:folHlink>
        <a:srgbClr val="96607D"/>
      </a:folHlink>
    </a:clrScheme>
    <a:fontScheme name="Crave Font">
      <a:majorFont>
        <a:latin typeface="Arial Black"/>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A1093360A1904F8C48A0E4FC0607DF" ma:contentTypeVersion="8" ma:contentTypeDescription="Create a new document." ma:contentTypeScope="" ma:versionID="9f93a1400883e02b5953804fa0822e74">
  <xsd:schema xmlns:xsd="http://www.w3.org/2001/XMLSchema" xmlns:xs="http://www.w3.org/2001/XMLSchema" xmlns:p="http://schemas.microsoft.com/office/2006/metadata/properties" xmlns:ns2="5b88274a-36ec-4466-be6b-09617be81161" targetNamespace="http://schemas.microsoft.com/office/2006/metadata/properties" ma:root="true" ma:fieldsID="dbfab07bf9fd522b46198a129a274a2d" ns2:_="">
    <xsd:import namespace="5b88274a-36ec-4466-be6b-09617be8116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88274a-36ec-4466-be6b-09617be811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F1D138-2184-40E4-888F-F1FF377CB71D}">
  <ds:schemaRefs>
    <ds:schemaRef ds:uri="5b88274a-36ec-4466-be6b-09617be811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CF184D-5BA6-499B-94B7-EE80486573CA}">
  <ds:schemaRefs>
    <ds:schemaRef ds:uri="http://schemas.microsoft.com/sharepoint/v3/contenttype/forms"/>
  </ds:schemaRefs>
</ds:datastoreItem>
</file>

<file path=customXml/itemProps3.xml><?xml version="1.0" encoding="utf-8"?>
<ds:datastoreItem xmlns:ds="http://schemas.openxmlformats.org/officeDocument/2006/customXml" ds:itemID="{035C73A3-6A53-44FD-8726-8058531CC033}">
  <ds:schemaRefs>
    <ds:schemaRef ds:uri="5b88274a-36ec-4466-be6b-09617be811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Crave InfoTech - Corporate Deck</dc:title>
  <dc:creator>Sumit</dc:creator>
  <cp:revision>54</cp:revision>
  <dcterms:created xsi:type="dcterms:W3CDTF">2006-08-16T00:00:00Z</dcterms:created>
  <dcterms:modified xsi:type="dcterms:W3CDTF">2025-09-24T11:14:06Z</dcterms:modified>
  <dc:identifier>DAGWTbvVQiQ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0x010100CCA1093360A1904F8C48A0E4FC0607DF</vt:lpwstr>
  </property>
  <property fmtid="{D5CDD505-2E9C-101B-9397-08002B2CF9AE}" pid="3" name="MediaServiceImageTags">
    <vt:lpwstr/>
  </property>
</Properties>
</file>